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1.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1"/>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5" r:id="rId46"/>
    <p:sldId id="636" r:id="rId47"/>
    <p:sldId id="696" r:id="rId48"/>
    <p:sldId id="697" r:id="rId49"/>
    <p:sldId id="698" r:id="rId50"/>
    <p:sldId id="699" r:id="rId51"/>
    <p:sldId id="700" r:id="rId52"/>
    <p:sldId id="637" r:id="rId53"/>
    <p:sldId id="638" r:id="rId54"/>
    <p:sldId id="683" r:id="rId55"/>
    <p:sldId id="640" r:id="rId56"/>
    <p:sldId id="641" r:id="rId57"/>
    <p:sldId id="678" r:id="rId58"/>
    <p:sldId id="643" r:id="rId59"/>
    <p:sldId id="644" r:id="rId60"/>
    <p:sldId id="645" r:id="rId61"/>
    <p:sldId id="646" r:id="rId62"/>
    <p:sldId id="647" r:id="rId63"/>
    <p:sldId id="679" r:id="rId64"/>
    <p:sldId id="713" r:id="rId65"/>
    <p:sldId id="714" r:id="rId66"/>
    <p:sldId id="715" r:id="rId67"/>
    <p:sldId id="716" r:id="rId68"/>
    <p:sldId id="717" r:id="rId69"/>
    <p:sldId id="718" r:id="rId70"/>
    <p:sldId id="719" r:id="rId71"/>
    <p:sldId id="658" r:id="rId72"/>
    <p:sldId id="680" r:id="rId73"/>
    <p:sldId id="660" r:id="rId74"/>
    <p:sldId id="661" r:id="rId75"/>
    <p:sldId id="662" r:id="rId76"/>
    <p:sldId id="687" r:id="rId77"/>
    <p:sldId id="664" r:id="rId78"/>
    <p:sldId id="665" r:id="rId79"/>
    <p:sldId id="666" r:id="rId80"/>
    <p:sldId id="667" r:id="rId81"/>
    <p:sldId id="668" r:id="rId82"/>
    <p:sldId id="681" r:id="rId83"/>
    <p:sldId id="670" r:id="rId84"/>
    <p:sldId id="671" r:id="rId85"/>
    <p:sldId id="672" r:id="rId86"/>
    <p:sldId id="673" r:id="rId87"/>
    <p:sldId id="689" r:id="rId88"/>
    <p:sldId id="690" r:id="rId89"/>
    <p:sldId id="691" r:id="rId90"/>
    <p:sldId id="692" r:id="rId91"/>
    <p:sldId id="693" r:id="rId92"/>
    <p:sldId id="694" r:id="rId93"/>
    <p:sldId id="682" r:id="rId94"/>
    <p:sldId id="675" r:id="rId95"/>
    <p:sldId id="676" r:id="rId96"/>
    <p:sldId id="604" r:id="rId97"/>
    <p:sldId id="605" r:id="rId98"/>
    <p:sldId id="454" r:id="rId99"/>
    <p:sldId id="495" r:id="rId10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713"/>
            <p14:sldId id="714"/>
            <p14:sldId id="715"/>
            <p14:sldId id="716"/>
            <p14:sldId id="717"/>
            <p14:sldId id="718"/>
            <p14:sldId id="719"/>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 id="2" name="Scott Knackstedt" initials="SK"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8799" autoAdjust="0"/>
  </p:normalViewPr>
  <p:slideViewPr>
    <p:cSldViewPr snapToGrid="0">
      <p:cViewPr varScale="1">
        <p:scale>
          <a:sx n="75" d="100"/>
          <a:sy n="75" d="100"/>
        </p:scale>
        <p:origin x="1116"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microsoft.com/office/2015/10/relationships/revisionInfo" Target="revisionInfo.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5-08T10:46:55.188" idx="7">
    <p:pos x="4223" y="1935"/>
    <p:text>Thad, she writes "The badge under ‘latency’ needs to say: &lt;10ms 99Th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a:latin typeface="+mj-lt"/>
            </a:rPr>
            <a:t>SQL Database</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a:latin typeface="+mj-lt"/>
            </a:rPr>
            <a:t>SQL on IaaS</a:t>
          </a: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a:latin typeface="+mj-lt"/>
            </a:rPr>
            <a:t>DocumentDB</a:t>
          </a: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a:latin typeface="+mj-lt"/>
            </a:rPr>
            <a:t>Search</a:t>
          </a: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a:latin typeface="+mj-lt"/>
            </a:rPr>
            <a:t>MongoDB</a:t>
          </a:r>
          <a:r>
            <a:rPr lang="sv-SE" b="0" noProof="0" dirty="0">
              <a:latin typeface="+mj-lt"/>
            </a:rPr>
            <a:t>, </a:t>
          </a:r>
          <a:r>
            <a:rPr lang="sv-SE" b="0" noProof="0" dirty="0" err="1">
              <a:latin typeface="+mj-lt"/>
            </a:rPr>
            <a:t>MySQL</a:t>
          </a:r>
          <a:r>
            <a:rPr lang="sv-SE" b="0" noProof="0" dirty="0">
              <a:latin typeface="+mj-lt"/>
            </a:rPr>
            <a:t>, Oracle, </a:t>
          </a:r>
          <a:r>
            <a:rPr lang="en-US" b="0" dirty="0">
              <a:latin typeface="+mj-lt"/>
            </a:rPr>
            <a:t>Cassandra</a:t>
          </a:r>
          <a:r>
            <a:rPr lang="sv-SE" b="0" noProof="0" dirty="0">
              <a:latin typeface="+mj-lt"/>
            </a:rPr>
            <a:t>, Neo4j and </a:t>
          </a:r>
          <a:r>
            <a:rPr lang="sv-SE" b="0" noProof="0" dirty="0" err="1">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pt>
    <dgm:pt modelId="{AD9EF522-A474-43A3-8895-E1B5C946DABC}" type="pres">
      <dgm:prSet presAssocID="{74B70E5F-85FA-42B8-A7FE-FD42B697C579}" presName="node" presStyleLbl="node1" presStyleIdx="0" presStyleCnt="6">
        <dgm:presLayoutVars>
          <dgm:bulletEnabled val="1"/>
        </dgm:presLayoutVars>
      </dgm:prSet>
      <dgm:spPr/>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9B6D8247-B9AE-42DE-B008-31EEFBC30AAD}" type="presOf" srcId="{F2103179-96ED-4A7F-B05C-6921D6031C09}" destId="{B2BFB56C-67A7-452B-802F-5F7E827C13F9}" srcOrd="0" destOrd="0" presId="urn:microsoft.com/office/officeart/2005/8/layout/default"/>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B11EDC9E-ED7D-45E5-A645-514143F77CE3}" srcId="{FAB1662F-7421-4F7B-A5C0-57390BFE5777}" destId="{F2103179-96ED-4A7F-B05C-6921D6031C09}" srcOrd="5" destOrd="0" parTransId="{D726399D-7DEF-4A4F-AECF-FE9185712AF5}" sibTransId="{FC98FD10-DD36-4643-AE8F-0672ED022215}"/>
    <dgm:cxn modelId="{3F2775AD-E5B5-4B3B-9AB5-06151CEE193B}" srcId="{FAB1662F-7421-4F7B-A5C0-57390BFE5777}" destId="{B305BEE9-96E7-4D38-B9B2-E40B0F514BFD}" srcOrd="2" destOrd="0" parTransId="{F20EB76F-D5B3-421C-BA9D-2033FC3056A5}" sibTransId="{41BBECFD-9737-4437-B95D-59D5F11DCB2A}"/>
    <dgm:cxn modelId="{F059DFAD-3473-4686-92B5-8534745B486F}" srcId="{FAB1662F-7421-4F7B-A5C0-57390BFE5777}" destId="{74B70E5F-85FA-42B8-A7FE-FD42B697C579}" srcOrd="0" destOrd="0" parTransId="{606FCD52-B795-4D11-9A2E-065852207DB8}" sibTransId="{799BB488-3E9F-4420-817A-B2F52C536B57}"/>
    <dgm:cxn modelId="{F6FCA1CA-1CA1-4CF8-A902-DF5F31A7EEE7}" type="presOf" srcId="{B305BEE9-96E7-4D38-B9B2-E40B0F514BFD}" destId="{D103E3C0-707E-4981-B759-BBF58D011072}" srcOrd="0" destOrd="0" presId="urn:microsoft.com/office/officeart/2005/8/layout/default"/>
    <dgm:cxn modelId="{A190A6CC-6568-4D15-89D4-D077AFDC7B31}" type="presOf" srcId="{74B70E5F-85FA-42B8-A7FE-FD42B697C579}" destId="{AD9EF522-A474-43A3-8895-E1B5C946DABC}"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dirty="0">
              <a:latin typeface="+mj-lt"/>
            </a:rPr>
            <a:t>SQL Database</a:t>
          </a: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dirty="0">
              <a:latin typeface="+mj-lt"/>
            </a:rPr>
            <a:t>SQL on IaaS</a:t>
          </a: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a:latin typeface="+mj-lt"/>
            </a:rPr>
            <a:t>DocumentDB</a:t>
          </a: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a:latin typeface="+mj-lt"/>
            </a:rPr>
            <a:t>Search</a:t>
          </a: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err="1">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sv-SE" sz="3100" b="0" kern="1200" noProof="0" dirty="0" err="1">
              <a:latin typeface="+mj-lt"/>
            </a:rPr>
            <a:t>MongoDB</a:t>
          </a:r>
          <a:r>
            <a:rPr lang="sv-SE" sz="3100" b="0" kern="1200" noProof="0" dirty="0">
              <a:latin typeface="+mj-lt"/>
            </a:rPr>
            <a:t>, </a:t>
          </a:r>
          <a:r>
            <a:rPr lang="sv-SE" sz="3100" b="0" kern="1200" noProof="0" dirty="0" err="1">
              <a:latin typeface="+mj-lt"/>
            </a:rPr>
            <a:t>MySQL</a:t>
          </a:r>
          <a:r>
            <a:rPr lang="sv-SE" sz="3100" b="0" kern="1200" noProof="0" dirty="0">
              <a:latin typeface="+mj-lt"/>
            </a:rPr>
            <a:t>, Oracle, </a:t>
          </a:r>
          <a:r>
            <a:rPr lang="en-US" sz="3100" b="0" kern="1200" dirty="0">
              <a:latin typeface="+mj-lt"/>
            </a:rPr>
            <a:t>Cassandra</a:t>
          </a:r>
          <a:r>
            <a:rPr lang="sv-SE" sz="3100" b="0" kern="1200" noProof="0" dirty="0">
              <a:latin typeface="+mj-lt"/>
            </a:rPr>
            <a:t>, Neo4j and </a:t>
          </a:r>
          <a:r>
            <a:rPr lang="sv-SE" sz="3100" b="0" kern="1200" noProof="0" dirty="0" err="1">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6/16/2017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Speaker notes:</a:t>
            </a:r>
            <a:br>
              <a:rPr lang="en-US" sz="1200" kern="1200" dirty="0">
                <a:solidFill>
                  <a:schemeClr val="tx1"/>
                </a:solidFill>
                <a:effectLst/>
                <a:latin typeface="Segoe UI Light" pitchFamily="34" charset="0"/>
                <a:ea typeface="+mn-ea"/>
                <a:cs typeface="+mn-cs"/>
              </a:rPr>
            </a:b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Limit sensitive data(e.g. customer</a:t>
            </a:r>
            <a:r>
              <a:rPr lang="en-US" sz="1200" b="0" i="0" kern="1200" baseline="0" dirty="0">
                <a:solidFill>
                  <a:schemeClr val="tx1"/>
                </a:solidFill>
                <a:effectLst/>
                <a:latin typeface="+mn-lt"/>
                <a:ea typeface="+mn-ea"/>
                <a:cs typeface="+mn-cs"/>
              </a:rPr>
              <a:t> or PII)</a:t>
            </a:r>
            <a:r>
              <a:rPr lang="en-US" sz="1200" b="0" i="0" kern="1200" dirty="0">
                <a:solidFill>
                  <a:schemeClr val="tx1"/>
                </a:solidFill>
                <a:effectLst/>
                <a:latin typeface="+mn-lt"/>
                <a:ea typeface="+mn-ea"/>
                <a:cs typeface="+mn-cs"/>
              </a:rPr>
              <a:t> exposure by masking data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non-privileged users in real time</a:t>
            </a: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a:solidFill>
                  <a:schemeClr val="tx1"/>
                </a:solidFill>
                <a:effectLst/>
                <a:latin typeface="+mn-lt"/>
                <a:ea typeface="+mn-ea"/>
                <a:cs typeface="+mn-cs"/>
              </a:rPr>
              <a:t> and as a result require no changes to the Application layer.</a:t>
            </a:r>
            <a:endParaRPr lang="en-US" sz="1200" kern="1200" dirty="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 you meet regulatory</a:t>
            </a:r>
            <a:r>
              <a:rPr lang="en-US" sz="1200" kern="1200" baseline="0" dirty="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entire database is encrypted by using an industry standard AES-256 symmetric key</a:t>
            </a:r>
            <a:r>
              <a:rPr lang="en-US" sz="1200" kern="1200" baseline="0" dirty="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Easy</a:t>
            </a:r>
            <a:r>
              <a:rPr lang="en-US" sz="1200" kern="1200" baseline="0" dirty="0">
                <a:solidFill>
                  <a:schemeClr val="tx1"/>
                </a:solidFill>
                <a:effectLst/>
                <a:latin typeface="+mn-lt"/>
                <a:ea typeface="+mn-ea"/>
                <a:cs typeface="+mn-cs"/>
              </a:rPr>
              <a:t> as a 2 clicks to provision the service and a</a:t>
            </a:r>
            <a:r>
              <a:rPr lang="en-US" sz="1200" kern="1200" dirty="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Speaker</a:t>
            </a:r>
            <a:r>
              <a:rPr lang="en-US" sz="1200" b="1"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Allow</a:t>
            </a:r>
            <a:r>
              <a:rPr lang="en-US" sz="1200" kern="1200" baseline="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a:solidFill>
                  <a:schemeClr val="tx1"/>
                </a:solidFill>
                <a:effectLst/>
                <a:latin typeface="+mn-lt"/>
                <a:ea typeface="+mn-ea"/>
                <a:cs typeface="+mn-cs"/>
              </a:rPr>
              <a:t> For example, i</a:t>
            </a:r>
            <a:r>
              <a:rPr lang="en-US" sz="1200" kern="1200" dirty="0">
                <a:solidFill>
                  <a:schemeClr val="tx1"/>
                </a:solidFill>
                <a:effectLst/>
                <a:latin typeface="+mn-lt"/>
                <a:ea typeface="+mn-ea"/>
                <a:cs typeface="+mn-cs"/>
              </a:rPr>
              <a:t>mplement restrictions on data rows</a:t>
            </a:r>
            <a:r>
              <a:rPr lang="en-US" sz="1200" kern="1200" baseline="0" dirty="0">
                <a:solidFill>
                  <a:schemeClr val="tx1"/>
                </a:solidFill>
                <a:effectLst/>
                <a:latin typeface="+mn-lt"/>
                <a:ea typeface="+mn-ea"/>
                <a:cs typeface="+mn-cs"/>
              </a:rPr>
              <a:t> to users </a:t>
            </a:r>
            <a:r>
              <a:rPr lang="en-US" sz="1200" kern="1200" dirty="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SQL Database authenticate at the database level by using contained database users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Parallel Queries</a:t>
            </a:r>
            <a:r>
              <a:rPr lang="en-US" sz="1200" b="0" i="0" kern="1200" baseline="0" dirty="0">
                <a:solidFill>
                  <a:schemeClr val="tx1"/>
                </a:solidFill>
                <a:effectLst/>
                <a:latin typeface="+mn-lt"/>
                <a:ea typeface="+mn-ea"/>
                <a:cs typeface="+mn-cs"/>
              </a:rPr>
              <a:t> s</a:t>
            </a:r>
            <a:r>
              <a:rPr lang="en-US" sz="1200" b="0" i="0" kern="1200" dirty="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The</a:t>
            </a:r>
            <a:r>
              <a:rPr lang="sv-SE" baseline="0" dirty="0"/>
              <a:t> Azure data Platform is HUGE and growing. This session will have to be brief about some of this content and make a few deep dives here and there.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a:effectLst/>
                <a:latin typeface="Segoe UI" panose="020B0502040204020203" pitchFamily="34" charset="0"/>
              </a:rPr>
              <a:t>Important</a:t>
            </a:r>
            <a:r>
              <a:rPr lang="sv-SE" b="1" dirty="0">
                <a:effectLst/>
                <a:latin typeface="Segoe UI" panose="020B0502040204020203" pitchFamily="34" charset="0"/>
              </a:rPr>
              <a:t>:</a:t>
            </a:r>
            <a:r>
              <a:rPr lang="sv-SE" b="0" dirty="0">
                <a:effectLst/>
                <a:latin typeface="Segoe UI" panose="020B0502040204020203" pitchFamily="34" charset="0"/>
              </a:rPr>
              <a:t> In the Preview Management Portal </a:t>
            </a:r>
            <a:r>
              <a:rPr lang="sv-SE" b="0" dirty="0" err="1">
                <a:effectLst/>
                <a:latin typeface="Segoe UI" panose="020B0502040204020203" pitchFamily="34" charset="0"/>
              </a:rPr>
              <a:t>you</a:t>
            </a:r>
            <a:r>
              <a:rPr lang="sv-SE" b="0" dirty="0">
                <a:effectLst/>
                <a:latin typeface="Segoe UI" panose="020B0502040204020203" pitchFamily="34" charset="0"/>
              </a:rPr>
              <a:t> </a:t>
            </a:r>
            <a:r>
              <a:rPr lang="sv-SE" b="0" dirty="0" err="1">
                <a:effectLst/>
                <a:latin typeface="Segoe UI" panose="020B0502040204020203" pitchFamily="34" charset="0"/>
              </a:rPr>
              <a:t>are</a:t>
            </a:r>
            <a:r>
              <a:rPr lang="sv-SE" b="0" dirty="0">
                <a:effectLst/>
                <a:latin typeface="Segoe UI" panose="020B0502040204020203" pitchFamily="34" charset="0"/>
              </a:rPr>
              <a:t> </a:t>
            </a:r>
            <a:r>
              <a:rPr lang="sv-SE" b="0" dirty="0" err="1">
                <a:effectLst/>
                <a:latin typeface="Segoe UI" panose="020B0502040204020203" pitchFamily="34" charset="0"/>
              </a:rPr>
              <a:t>able</a:t>
            </a:r>
            <a:r>
              <a:rPr lang="sv-SE" b="0" dirty="0">
                <a:effectLst/>
                <a:latin typeface="Segoe UI" panose="020B0502040204020203" pitchFamily="34" charset="0"/>
              </a:rPr>
              <a:t> to </a:t>
            </a:r>
            <a:r>
              <a:rPr lang="sv-SE" b="0" dirty="0" err="1">
                <a:effectLst/>
                <a:latin typeface="Segoe UI" panose="020B0502040204020203" pitchFamily="34" charset="0"/>
              </a:rPr>
              <a:t>create</a:t>
            </a:r>
            <a:r>
              <a:rPr lang="sv-SE" b="0" dirty="0">
                <a:effectLst/>
                <a:latin typeface="Segoe UI" panose="020B0502040204020203" pitchFamily="34" charset="0"/>
              </a:rPr>
              <a:t> a </a:t>
            </a:r>
            <a:r>
              <a:rPr lang="sv-SE" b="0" dirty="0" err="1">
                <a:effectLst/>
                <a:latin typeface="Segoe UI" panose="020B0502040204020203" pitchFamily="34" charset="0"/>
              </a:rPr>
              <a:t>custom</a:t>
            </a:r>
            <a:r>
              <a:rPr lang="sv-SE" b="0" dirty="0">
                <a:effectLst/>
                <a:latin typeface="Segoe UI" panose="020B0502040204020203" pitchFamily="34" charset="0"/>
              </a:rPr>
              <a:t> server FQDN! In the Management Portal </a:t>
            </a:r>
            <a:r>
              <a:rPr lang="sv-SE" b="0" dirty="0" err="1">
                <a:effectLst/>
                <a:latin typeface="Segoe UI" panose="020B0502040204020203" pitchFamily="34" charset="0"/>
              </a:rPr>
              <a:t>that</a:t>
            </a:r>
            <a:r>
              <a:rPr lang="sv-SE" b="0" dirty="0">
                <a:effectLst/>
                <a:latin typeface="Segoe UI" panose="020B0502040204020203" pitchFamily="34" charset="0"/>
              </a:rPr>
              <a:t> </a:t>
            </a:r>
            <a:r>
              <a:rPr lang="sv-SE" b="0" dirty="0" err="1">
                <a:effectLst/>
                <a:latin typeface="Segoe UI" panose="020B0502040204020203" pitchFamily="34" charset="0"/>
              </a:rPr>
              <a:t>name</a:t>
            </a:r>
            <a:r>
              <a:rPr lang="sv-SE" b="0" dirty="0">
                <a:effectLst/>
                <a:latin typeface="Segoe UI" panose="020B0502040204020203" pitchFamily="34" charset="0"/>
              </a:rPr>
              <a:t> is </a:t>
            </a:r>
            <a:r>
              <a:rPr lang="sv-SE" b="0" dirty="0" err="1">
                <a:effectLst/>
                <a:latin typeface="Segoe UI" panose="020B0502040204020203" pitchFamily="34" charset="0"/>
              </a:rPr>
              <a:t>randomized</a:t>
            </a:r>
            <a:r>
              <a:rPr lang="sv-SE" b="0" dirty="0">
                <a:effectLst/>
                <a:latin typeface="Segoe UI" panose="020B0502040204020203" pitchFamily="34" charset="0"/>
              </a:rPr>
              <a:t>.</a:t>
            </a:r>
            <a:endParaRPr lang="en-US" b="0" dirty="0">
              <a:effectLst/>
              <a:latin typeface="Segoe UI" panose="020B0502040204020203" pitchFamily="34" charset="0"/>
            </a:endParaRPr>
          </a:p>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baseline="0" noProof="0" dirty="0">
              <a:effectLst/>
              <a:latin typeface="Segoe UI" panose="020B0502040204020203" pitchFamily="34" charset="0"/>
            </a:endParaRPr>
          </a:p>
          <a:p>
            <a:pPr rtl="0"/>
            <a:r>
              <a:rPr lang="en-US" baseline="0" noProof="0" dirty="0">
                <a:effectLst/>
                <a:latin typeface="Segoe UI" panose="020B0502040204020203" pitchFamily="34" charset="0"/>
              </a:rPr>
              <a:t>In the Preview Portal you can select the name of the server you create!</a:t>
            </a:r>
            <a:endParaRPr lang="en-US" noProof="0"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a:solidFill>
                  <a:schemeClr val="tx1"/>
                </a:solidFill>
                <a:effectLst/>
                <a:latin typeface="+mn-lt"/>
                <a:ea typeface="+mn-ea"/>
                <a:cs typeface="+mn-cs"/>
              </a:rPr>
              <a:t>varchar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 text, </a:t>
            </a:r>
            <a:r>
              <a:rPr lang="en-US" sz="1200" b="0" i="0" kern="1200" dirty="0" err="1">
                <a:solidFill>
                  <a:schemeClr val="tx1"/>
                </a:solidFill>
                <a:effectLst/>
                <a:latin typeface="+mn-lt"/>
                <a:ea typeface="+mn-ea"/>
                <a:cs typeface="+mn-cs"/>
              </a:rPr>
              <a:t>ntext</a:t>
            </a:r>
            <a:r>
              <a:rPr lang="en-US" sz="1200" b="0" i="0" kern="1200" dirty="0">
                <a:solidFill>
                  <a:schemeClr val="tx1"/>
                </a:solidFill>
                <a:effectLst/>
                <a:latin typeface="+mn-lt"/>
                <a:ea typeface="+mn-ea"/>
                <a:cs typeface="+mn-cs"/>
              </a:rPr>
              <a:t>, image, xml, or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XML</a:t>
            </a:r>
            <a:r>
              <a:rPr lang="en-US" b="0" baseline="0" dirty="0"/>
              <a:t> indexes speedup XQuery-based query response</a:t>
            </a:r>
          </a:p>
          <a:p>
            <a:endParaRPr lang="en-US" b="0" baseline="0" dirty="0"/>
          </a:p>
          <a:p>
            <a:r>
              <a:rPr lang="en-US" b="1" baseline="0" dirty="0"/>
              <a:t>Speaker notes:</a:t>
            </a:r>
          </a:p>
          <a:p>
            <a:endParaRPr lang="en-US" b="1" baseline="0"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XML index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like a copy of an XML object tree that is saved into the database for rapid reuse</a:t>
            </a:r>
            <a:r>
              <a:rPr lang="en-US" sz="1200" kern="1200" baseline="0" dirty="0">
                <a:solidFill>
                  <a:schemeClr val="tx1"/>
                </a:solidFill>
                <a:effectLst/>
                <a:latin typeface="+mn-lt"/>
                <a:ea typeface="+mn-ea"/>
                <a:cs typeface="+mn-cs"/>
              </a:rPr>
              <a:t> rather than an object created in memory and traversed during query time </a:t>
            </a:r>
            <a:r>
              <a:rPr lang="en-US" sz="1200" kern="1200" dirty="0">
                <a:solidFill>
                  <a:schemeClr val="tx1"/>
                </a:solidFill>
                <a:effectLst/>
                <a:latin typeface="+mn-lt"/>
                <a:ea typeface="+mn-ea"/>
                <a:cs typeface="+mn-cs"/>
              </a:rPr>
              <a:t>which is a relatively slow process.</a:t>
            </a: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Secondary indexes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designed to speed up a particular type of query</a:t>
            </a:r>
            <a:r>
              <a:rPr lang="en-US" sz="1200" kern="1200" baseline="0" dirty="0">
                <a:solidFill>
                  <a:schemeClr val="tx1"/>
                </a:solidFill>
                <a:effectLst/>
                <a:latin typeface="+mn-lt"/>
                <a:ea typeface="+mn-ea"/>
                <a:cs typeface="+mn-cs"/>
              </a:rPr>
              <a:t> such as </a:t>
            </a:r>
            <a:r>
              <a:rPr lang="en-US" sz="1200" kern="1200" dirty="0">
                <a:solidFill>
                  <a:schemeClr val="tx1"/>
                </a:solidFill>
                <a:effectLst/>
                <a:latin typeface="+mn-lt"/>
                <a:ea typeface="+mn-ea"/>
                <a:cs typeface="+mn-cs"/>
              </a:rPr>
              <a:t>PATH, VALUE, and PROPERTY indexes</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a:solidFill>
                  <a:schemeClr val="tx1"/>
                </a:solidFill>
                <a:effectLst/>
                <a:latin typeface="+mn-lt"/>
                <a:ea typeface="+mn-ea"/>
                <a:cs typeface="+mn-cs"/>
              </a:rPr>
              <a:t>exist() XQuery</a:t>
            </a:r>
            <a:r>
              <a:rPr lang="en-US" sz="1200" kern="1200" dirty="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VALUE index helps to obtain the value of an element or attribute.</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PROPERTY index is used when retrieving multiple values through PATH expressions.</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b="1" baseline="0" dirty="0"/>
          </a:p>
          <a:p>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Slide objective:</a:t>
            </a:r>
          </a:p>
          <a:p>
            <a:pPr marL="0" indent="0">
              <a:buNone/>
            </a:pPr>
            <a:r>
              <a:rPr lang="en-US" sz="1200" kern="1200" dirty="0">
                <a:solidFill>
                  <a:schemeClr val="tx1"/>
                </a:solidFill>
                <a:effectLst/>
                <a:latin typeface="+mn-lt"/>
                <a:ea typeface="+mn-ea"/>
                <a:cs typeface="+mn-cs"/>
              </a:rPr>
              <a:t>Emphasize</a:t>
            </a:r>
            <a:r>
              <a:rPr lang="en-US" sz="1200" kern="1200" baseline="0" dirty="0">
                <a:solidFill>
                  <a:schemeClr val="tx1"/>
                </a:solidFill>
                <a:effectLst/>
                <a:latin typeface="+mn-lt"/>
                <a:ea typeface="+mn-ea"/>
                <a:cs typeface="+mn-cs"/>
              </a:rPr>
              <a:t> Azure SQL Database service has e</a:t>
            </a:r>
            <a:r>
              <a:rPr lang="en-US" sz="1200" kern="1200" dirty="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Speaker notes:</a:t>
            </a:r>
            <a:endParaRPr lang="en-US" sz="2000" b="1" dirty="0"/>
          </a:p>
          <a:p>
            <a:pPr marL="0" indent="0">
              <a:buNone/>
            </a:pPr>
            <a:endParaRPr lang="en-US" sz="2000" dirty="0"/>
          </a:p>
          <a:p>
            <a:pPr marL="342900" indent="-342900">
              <a:buFont typeface="Arial" panose="020B0604020202020204" pitchFamily="34" charset="0"/>
              <a:buChar char="•"/>
            </a:pPr>
            <a:r>
              <a:rPr lang="en-US" sz="2000" dirty="0"/>
              <a:t>Microsoft Azure SQL Database partially supports three categories of dynamic management views:</a:t>
            </a:r>
            <a:br>
              <a:rPr lang="en-US" sz="2000" dirty="0"/>
            </a:br>
            <a:endParaRPr lang="en-US" sz="2000" dirty="0"/>
          </a:p>
          <a:p>
            <a:pPr lvl="1"/>
            <a:r>
              <a:rPr lang="en-US" sz="1600" dirty="0"/>
              <a:t>Database-related dynamic management views (indexes, partitions and waits)</a:t>
            </a:r>
            <a:br>
              <a:rPr lang="en-US" sz="1600" dirty="0"/>
            </a:br>
            <a:endParaRPr lang="en-US" sz="1600" dirty="0"/>
          </a:p>
          <a:p>
            <a:pPr lvl="1"/>
            <a:r>
              <a:rPr lang="en-US" sz="1600" dirty="0"/>
              <a:t>Execution-related dynamic management views (connections, sessions, requests)</a:t>
            </a:r>
            <a:br>
              <a:rPr lang="en-US" sz="1600" dirty="0"/>
            </a:br>
            <a:br>
              <a:rPr lang="en-US" sz="1600" dirty="0"/>
            </a:br>
            <a:r>
              <a:rPr lang="en-US" sz="1600" dirty="0"/>
              <a:t>Transaction-related dynamic management views (transactions and locks)</a:t>
            </a:r>
            <a:br>
              <a:rPr lang="en-US" sz="1600" dirty="0"/>
            </a:b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Identify expensive queries</a:t>
            </a:r>
            <a:r>
              <a:rPr lang="en-US" sz="1200" kern="1200" baseline="0" dirty="0">
                <a:solidFill>
                  <a:schemeClr val="tx1"/>
                </a:solidFill>
                <a:effectLst/>
                <a:latin typeface="+mn-lt"/>
                <a:ea typeface="+mn-ea"/>
                <a:cs typeface="+mn-cs"/>
              </a:rPr>
              <a:t> and g</a:t>
            </a:r>
            <a:r>
              <a:rPr lang="en-US" sz="1200" kern="1200" dirty="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View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Detect the queries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run for long may be getting throttled by Azure SQL Database</a:t>
            </a:r>
            <a:r>
              <a:rPr lang="en-US" sz="1200" kern="1200" baseline="0" dirty="0">
                <a:solidFill>
                  <a:schemeClr val="tx1"/>
                </a:solidFill>
                <a:effectLst/>
                <a:latin typeface="+mn-lt"/>
                <a:ea typeface="+mn-ea"/>
                <a:cs typeface="+mn-cs"/>
              </a:rPr>
              <a:t> service</a:t>
            </a:r>
            <a:endParaRPr lang="en-US" sz="1200" kern="1200" dirty="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Monitor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size of transactions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a:t>
            </a:r>
            <a:endParaRPr lang="en-US" sz="8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is now</a:t>
            </a:r>
            <a:r>
              <a:rPr lang="en-US" baseline="0" dirty="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set of tools </a:t>
            </a:r>
            <a:r>
              <a:rPr lang="en-US" sz="900" baseline="0" dirty="0"/>
              <a:t>for developers when interacting with Microsoft Azure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Management Portal -&gt; Cross Browser, Unified Management Experience</a:t>
            </a:r>
            <a:endParaRPr lang="en-US" dirty="0">
              <a:effectLst/>
            </a:endParaRPr>
          </a:p>
          <a:p>
            <a:pPr rtl="0"/>
            <a:r>
              <a:rPr lang="en-US" dirty="0">
                <a:effectLst/>
                <a:latin typeface="Segoe UI" panose="020B0502040204020203" pitchFamily="34" charset="0"/>
              </a:rPr>
              <a:t>SQL Server Data Tools -&gt; Integrated Database</a:t>
            </a:r>
            <a:r>
              <a:rPr lang="en-US" baseline="0" dirty="0">
                <a:effectLst/>
                <a:latin typeface="Segoe UI" panose="020B0502040204020203" pitchFamily="34" charset="0"/>
              </a:rPr>
              <a:t> Design Environment, Table Designer, Debugging, T-SQL Editor</a:t>
            </a:r>
            <a:endParaRPr lang="en-US" dirty="0">
              <a:effectLst/>
            </a:endParaRPr>
          </a:p>
          <a:p>
            <a:pPr rtl="0"/>
            <a:r>
              <a:rPr lang="en-US" b="1" dirty="0">
                <a:effectLst/>
                <a:latin typeface="Segoe UI" panose="020B0502040204020203" pitchFamily="34" charset="0"/>
              </a:rPr>
              <a:t>Notes:</a:t>
            </a:r>
            <a:endParaRPr lang="en-US" dirty="0">
              <a:effectLst/>
            </a:endParaRPr>
          </a:p>
          <a:p>
            <a:pPr marL="167970" indent="-167970">
              <a:buFont typeface="Arial" pitchFamily="34" charset="0"/>
              <a:buChar char="•"/>
            </a:pPr>
            <a:r>
              <a:rPr lang="en-US" sz="900" dirty="0"/>
              <a:t>IntelliSense in T-SQL Editor</a:t>
            </a:r>
          </a:p>
          <a:p>
            <a:pPr marL="167970" indent="-167970">
              <a:buFont typeface="Arial" pitchFamily="34" charset="0"/>
              <a:buChar char="•"/>
            </a:pPr>
            <a:r>
              <a:rPr lang="en-US" sz="900" spc="-51" dirty="0">
                <a:solidFill>
                  <a:schemeClr val="tx1"/>
                </a:solidFill>
              </a:rPr>
              <a:t>SQL Server Data Tools</a:t>
            </a:r>
            <a:endParaRPr lang="en-US" sz="900" dirty="0"/>
          </a:p>
          <a:p>
            <a:pPr marL="167970" indent="-167970">
              <a:buFont typeface="Arial" pitchFamily="34" charset="0"/>
              <a:buChar char="•"/>
            </a:pPr>
            <a:r>
              <a:rPr lang="en-US" sz="900" dirty="0"/>
              <a:t>Strive to make it consistent as possible</a:t>
            </a:r>
          </a:p>
          <a:p>
            <a:pPr marL="167970" indent="-167970">
              <a:buFont typeface="Arial" pitchFamily="34" charset="0"/>
              <a:buChar char="•"/>
            </a:pPr>
            <a:r>
              <a:rPr lang="en-US" sz="900" dirty="0"/>
              <a:t>Intersection with the cloud</a:t>
            </a:r>
          </a:p>
          <a:p>
            <a:pPr marL="167970" indent="-167970">
              <a:buFont typeface="Arial" pitchFamily="34" charset="0"/>
              <a:buChar char="•"/>
            </a:pPr>
            <a:r>
              <a:rPr lang="en-US" sz="900" dirty="0"/>
              <a:t>Bridging you to the new cloud world</a:t>
            </a:r>
          </a:p>
          <a:p>
            <a:pPr marL="167970" indent="-167970">
              <a:buFont typeface="Arial" pitchFamily="34" charset="0"/>
              <a:buChar char="•"/>
            </a:pPr>
            <a:r>
              <a:rPr lang="en-US" sz="900" dirty="0"/>
              <a:t>Consistency to the new</a:t>
            </a:r>
            <a:r>
              <a:rPr lang="en-US" sz="900" baseline="0" dirty="0"/>
              <a:t> developer experience</a:t>
            </a:r>
          </a:p>
          <a:p>
            <a:pPr marL="167970" indent="-167970">
              <a:buFont typeface="Arial" pitchFamily="34" charset="0"/>
              <a:buChar char="•"/>
            </a:pPr>
            <a:r>
              <a:rPr lang="en-US" sz="900" baseline="0" dirty="0"/>
              <a:t>Consistency with the new cloud model</a:t>
            </a:r>
            <a:endParaRPr lang="en-US" sz="90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Ability</a:t>
            </a:r>
            <a:r>
              <a:rPr lang="en-US" sz="1200" b="0" i="0" kern="1200" baseline="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rPr>
              <a:t>run centralized queries and reporting tools across</a:t>
            </a:r>
            <a:r>
              <a:rPr lang="en-US" sz="1200" b="0" i="0" kern="1200" baseline="0" dirty="0">
                <a:solidFill>
                  <a:schemeClr val="tx1"/>
                </a:solidFill>
                <a:effectLst/>
                <a:latin typeface="+mn-lt"/>
                <a:ea typeface="+mn-ea"/>
                <a:cs typeface="+mn-cs"/>
              </a:rPr>
              <a:t> database pool.</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Don’t have to connec</a:t>
            </a:r>
            <a:r>
              <a:rPr lang="en-US" sz="1200" b="0" i="0" kern="1200" baseline="0" dirty="0">
                <a:solidFill>
                  <a:schemeClr val="tx1"/>
                </a:solidFill>
                <a:effectLst/>
                <a:latin typeface="+mn-lt"/>
                <a:ea typeface="+mn-ea"/>
                <a:cs typeface="+mn-cs"/>
              </a:rPr>
              <a:t>t to </a:t>
            </a:r>
            <a:r>
              <a:rPr lang="en-US" sz="1200" b="0" i="0" kern="1200" dirty="0">
                <a:solidFill>
                  <a:schemeClr val="tx1"/>
                </a:solidFill>
                <a:effectLst/>
                <a:latin typeface="+mn-lt"/>
                <a:ea typeface="+mn-ea"/>
                <a:cs typeface="+mn-cs"/>
              </a:rPr>
              <a:t>each database independently in order to run T-SQL statements or perform other administrative tasks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a:t>
            </a:r>
            <a:r>
              <a:rPr lang="sv-SE" dirty="0" err="1"/>
              <a:t>section</a:t>
            </a:r>
            <a:r>
              <a:rPr lang="sv-SE" dirty="0"/>
              <a:t> is </a:t>
            </a:r>
            <a:r>
              <a:rPr lang="sv-SE" dirty="0" err="1"/>
              <a:t>optional</a:t>
            </a:r>
            <a:r>
              <a:rPr lang="sv-SE" dirty="0"/>
              <a:t>. If </a:t>
            </a:r>
            <a:r>
              <a:rPr lang="sv-SE" dirty="0" err="1"/>
              <a:t>you</a:t>
            </a:r>
            <a:r>
              <a:rPr lang="sv-SE" dirty="0"/>
              <a:t> </a:t>
            </a:r>
            <a:r>
              <a:rPr lang="sv-SE" dirty="0" err="1"/>
              <a:t>have</a:t>
            </a:r>
            <a:r>
              <a:rPr lang="sv-SE" dirty="0"/>
              <a:t> an </a:t>
            </a:r>
            <a:r>
              <a:rPr lang="sv-SE" dirty="0" err="1"/>
              <a:t>audience</a:t>
            </a:r>
            <a:r>
              <a:rPr lang="sv-SE" dirty="0"/>
              <a:t> </a:t>
            </a:r>
            <a:r>
              <a:rPr lang="sv-SE" dirty="0" err="1"/>
              <a:t>with</a:t>
            </a:r>
            <a:r>
              <a:rPr lang="sv-SE" dirty="0"/>
              <a:t> a </a:t>
            </a:r>
            <a:r>
              <a:rPr lang="sv-SE" dirty="0" err="1"/>
              <a:t>specifi</a:t>
            </a:r>
            <a:r>
              <a:rPr lang="sv-SE" baseline="0" dirty="0" err="1"/>
              <a:t>c</a:t>
            </a:r>
            <a:r>
              <a:rPr lang="sv-SE" baseline="0" dirty="0"/>
              <a:t> </a:t>
            </a:r>
            <a:r>
              <a:rPr lang="sv-SE" baseline="0" dirty="0" err="1"/>
              <a:t>interest</a:t>
            </a:r>
            <a:r>
              <a:rPr lang="sv-SE" baseline="0" dirty="0"/>
              <a:t> in </a:t>
            </a:r>
            <a:r>
              <a:rPr lang="sv-SE" baseline="0" dirty="0" err="1"/>
              <a:t>this</a:t>
            </a:r>
            <a:r>
              <a:rPr lang="sv-SE" baseline="0" dirty="0"/>
              <a:t> </a:t>
            </a:r>
            <a:r>
              <a:rPr lang="sv-SE" baseline="0" dirty="0" err="1"/>
              <a:t>there</a:t>
            </a:r>
            <a:r>
              <a:rPr lang="sv-SE" baseline="0" dirty="0"/>
              <a:t> </a:t>
            </a:r>
            <a:r>
              <a:rPr lang="sv-SE" baseline="0" dirty="0" err="1"/>
              <a:t>are</a:t>
            </a:r>
            <a:r>
              <a:rPr lang="sv-SE" baseline="0" dirty="0"/>
              <a:t> </a:t>
            </a:r>
            <a:r>
              <a:rPr lang="sv-SE" baseline="0" dirty="0" err="1"/>
              <a:t>many</a:t>
            </a:r>
            <a:r>
              <a:rPr lang="sv-SE" baseline="0" dirty="0"/>
              <a:t> </a:t>
            </a:r>
            <a:r>
              <a:rPr lang="sv-SE" baseline="0" dirty="0" err="1"/>
              <a:t>more</a:t>
            </a:r>
            <a:r>
              <a:rPr lang="sv-SE" baseline="0" dirty="0"/>
              <a:t> </a:t>
            </a:r>
            <a:r>
              <a:rPr lang="sv-SE" baseline="0" dirty="0" err="1"/>
              <a:t>slides</a:t>
            </a:r>
            <a:r>
              <a:rPr lang="sv-SE" baseline="0" dirty="0"/>
              <a:t> </a:t>
            </a:r>
            <a:r>
              <a:rPr lang="sv-SE" baseline="0" dirty="0" err="1"/>
              <a:t>hidden</a:t>
            </a:r>
            <a:r>
              <a:rPr lang="sv-SE" baseline="0" dirty="0"/>
              <a:t> in a </a:t>
            </a:r>
            <a:r>
              <a:rPr lang="sv-SE" baseline="0" dirty="0" err="1"/>
              <a:t>section</a:t>
            </a:r>
            <a:r>
              <a:rPr lang="sv-SE" baseline="0" dirty="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Classic 3-tier enterprise architecture</a:t>
            </a:r>
          </a:p>
          <a:p>
            <a:pPr algn="l"/>
            <a:r>
              <a:rPr lang="en-US" dirty="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0B0F0"/>
                </a:solidFill>
              </a:rPr>
              <a:t>Vertical: </a:t>
            </a:r>
            <a:r>
              <a:rPr lang="en-US" dirty="0"/>
              <a:t>Change service-tiers for a given database as capacity needs fluctuate</a:t>
            </a:r>
          </a:p>
          <a:p>
            <a:pPr marL="0" indent="0">
              <a:buNone/>
            </a:pPr>
            <a:r>
              <a:rPr lang="en-US" dirty="0">
                <a:solidFill>
                  <a:srgbClr val="00B0F0"/>
                </a:solidFill>
              </a:rPr>
              <a:t>Horizontal: </a:t>
            </a:r>
            <a:r>
              <a:rPr lang="en-US" dirty="0"/>
              <a:t>Add or remove databases as more or less capacity is needed</a:t>
            </a:r>
          </a:p>
          <a:p>
            <a:pPr marL="0" indent="0">
              <a:buNone/>
            </a:pPr>
            <a:endParaRPr lang="en-US" dirty="0"/>
          </a:p>
          <a:p>
            <a:pPr marL="0" indent="0">
              <a:buNone/>
            </a:pPr>
            <a:r>
              <a:rPr lang="en-US" b="1" dirty="0"/>
              <a:t>Animation:</a:t>
            </a:r>
          </a:p>
          <a:p>
            <a:pPr marL="0" indent="0">
              <a:buNone/>
            </a:pPr>
            <a:endParaRPr lang="en-US" dirty="0"/>
          </a:p>
          <a:p>
            <a:pPr marL="0" indent="0">
              <a:buNone/>
            </a:pPr>
            <a:r>
              <a:rPr lang="en-US" dirty="0"/>
              <a:t>We</a:t>
            </a:r>
            <a:r>
              <a:rPr lang="en-US" baseline="0" dirty="0"/>
              <a:t> start off with 3 basic databases</a:t>
            </a:r>
          </a:p>
          <a:p>
            <a:pPr marL="0" indent="0">
              <a:buNone/>
            </a:pPr>
            <a:r>
              <a:rPr lang="en-US" baseline="0" dirty="0"/>
              <a:t>[click]: We can vertically scale one of these to a standard instance</a:t>
            </a:r>
          </a:p>
          <a:p>
            <a:pPr marL="0" indent="0">
              <a:buNone/>
            </a:pPr>
            <a:r>
              <a:rPr lang="en-US" baseline="0" dirty="0"/>
              <a:t>[click]: We can also add more instances by scaling horizontally</a:t>
            </a:r>
          </a:p>
          <a:p>
            <a:pPr marL="0" indent="0">
              <a:buNone/>
            </a:pPr>
            <a:r>
              <a:rPr lang="en-US" baseline="0" dirty="0"/>
              <a:t>[click]: If an instance need more headroom, we can always still vertically scale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Full-Text Search </a:t>
            </a:r>
            <a:r>
              <a:rPr lang="en-US"/>
              <a:t>now supported</a:t>
            </a:r>
            <a:r>
              <a:rPr lang="en-US" baseline="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Demo 4)</a:t>
            </a:r>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59</a:t>
            </a:fld>
            <a:endParaRPr lang="en-US"/>
          </a:p>
        </p:txBody>
      </p:sp>
    </p:spTree>
    <p:extLst>
      <p:ext uri="{BB962C8B-B14F-4D97-AF65-F5344CB8AC3E}">
        <p14:creationId xmlns:p14="http://schemas.microsoft.com/office/powerpoint/2010/main" val="2155055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60</a:t>
            </a:fld>
            <a:endParaRPr lang="en-US"/>
          </a:p>
        </p:txBody>
      </p:sp>
    </p:spTree>
    <p:extLst>
      <p:ext uri="{BB962C8B-B14F-4D97-AF65-F5344CB8AC3E}">
        <p14:creationId xmlns:p14="http://schemas.microsoft.com/office/powerpoint/2010/main" val="42288760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61</a:t>
            </a:fld>
            <a:endParaRPr lang="en-US"/>
          </a:p>
        </p:txBody>
      </p:sp>
    </p:spTree>
    <p:extLst>
      <p:ext uri="{BB962C8B-B14F-4D97-AF65-F5344CB8AC3E}">
        <p14:creationId xmlns:p14="http://schemas.microsoft.com/office/powerpoint/2010/main" val="523742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62</a:t>
            </a:fld>
            <a:endParaRPr lang="en-US"/>
          </a:p>
        </p:txBody>
      </p:sp>
    </p:spTree>
    <p:extLst>
      <p:ext uri="{BB962C8B-B14F-4D97-AF65-F5344CB8AC3E}">
        <p14:creationId xmlns:p14="http://schemas.microsoft.com/office/powerpoint/2010/main" val="280219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63</a:t>
            </a:fld>
            <a:endParaRPr lang="en-US"/>
          </a:p>
        </p:txBody>
      </p:sp>
    </p:spTree>
    <p:extLst>
      <p:ext uri="{BB962C8B-B14F-4D97-AF65-F5344CB8AC3E}">
        <p14:creationId xmlns:p14="http://schemas.microsoft.com/office/powerpoint/2010/main" val="1556126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64</a:t>
            </a:fld>
            <a:endParaRPr lang="en-US"/>
          </a:p>
        </p:txBody>
      </p:sp>
    </p:spTree>
    <p:extLst>
      <p:ext uri="{BB962C8B-B14F-4D97-AF65-F5344CB8AC3E}">
        <p14:creationId xmlns:p14="http://schemas.microsoft.com/office/powerpoint/2010/main" val="7358406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Only service with financially-backed SLAs for millisecond latency at the 99th percentile, 99.99% HA and guaranteed throughput and consistency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Text was: </a:t>
            </a:r>
            <a:r>
              <a:rPr lang="en-US" sz="1200" b="1" dirty="0">
                <a:solidFill>
                  <a:schemeClr val="accent3"/>
                </a:solidFill>
                <a:latin typeface="Segoe UI Semibold" charset="0"/>
                <a:ea typeface="Segoe UI Semibold" charset="0"/>
                <a:cs typeface="Segoe UI Semibold" charset="0"/>
              </a:rPr>
              <a:t>Access leading SLAs for latency at the 99th percentile, 99.99% HA, guaranteed throughput and consistency </a:t>
            </a:r>
            <a:endParaRPr lang="en-US" b="0" dirty="0"/>
          </a:p>
        </p:txBody>
      </p:sp>
      <p:sp>
        <p:nvSpPr>
          <p:cNvPr id="4" name="Slide Number Placeholder 3"/>
          <p:cNvSpPr>
            <a:spLocks noGrp="1"/>
          </p:cNvSpPr>
          <p:nvPr>
            <p:ph type="sldNum" sz="quarter" idx="10"/>
          </p:nvPr>
        </p:nvSpPr>
        <p:spPr/>
        <p:txBody>
          <a:bodyPr/>
          <a:lstStyle/>
          <a:p>
            <a:fld id="{5996BA33-6360-40A1-9606-58E0047CF44A}" type="slidenum">
              <a:rPr lang="en-US" smtClean="0"/>
              <a:t>65</a:t>
            </a:fld>
            <a:endParaRPr lang="en-US"/>
          </a:p>
        </p:txBody>
      </p:sp>
    </p:spTree>
    <p:extLst>
      <p:ext uri="{BB962C8B-B14F-4D97-AF65-F5344CB8AC3E}">
        <p14:creationId xmlns:p14="http://schemas.microsoft.com/office/powerpoint/2010/main" val="285562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5)</a:t>
            </a: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Time for the </a:t>
            </a:r>
            <a:r>
              <a:rPr lang="sv-SE" baseline="0" dirty="0"/>
              <a:t>Microsoft Azure Search as a Service offering!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68</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69</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In the Azure Portal</a:t>
            </a:r>
            <a:r>
              <a:rPr lang="sv-SE" baseline="0" dirty="0"/>
              <a:t> </a:t>
            </a:r>
            <a:r>
              <a:rPr lang="sv-SE" baseline="0" dirty="0" err="1"/>
              <a:t>choose</a:t>
            </a:r>
            <a:r>
              <a:rPr lang="sv-SE" baseline="0" dirty="0"/>
              <a:t> ”new +” -&gt; ”</a:t>
            </a:r>
            <a:r>
              <a:rPr lang="sv-SE" baseline="0" dirty="0" err="1"/>
              <a:t>Search</a:t>
            </a:r>
            <a:r>
              <a:rPr lang="sv-SE" baseline="0" dirty="0"/>
              <a:t>”.</a:t>
            </a:r>
          </a:p>
          <a:p>
            <a:r>
              <a:rPr lang="sv-SE" dirty="0" err="1"/>
              <a:t>Pricing</a:t>
            </a:r>
            <a:r>
              <a:rPr lang="sv-SE" baseline="0" dirty="0"/>
              <a:t> </a:t>
            </a:r>
            <a:r>
              <a:rPr lang="sv-SE" baseline="0" dirty="0" err="1"/>
              <a:t>tier</a:t>
            </a:r>
            <a:r>
              <a:rPr lang="sv-SE" baseline="0" dirty="0"/>
              <a:t> is </a:t>
            </a:r>
            <a:r>
              <a:rPr lang="sv-SE" baseline="0" dirty="0" err="1"/>
              <a:t>either</a:t>
            </a:r>
            <a:r>
              <a:rPr lang="sv-SE" baseline="0" dirty="0"/>
              <a:t> Standard or </a:t>
            </a:r>
            <a:r>
              <a:rPr lang="sv-SE" baseline="0" dirty="0" err="1"/>
              <a:t>Free</a:t>
            </a:r>
            <a:r>
              <a:rPr lang="sv-SE" baseline="0" dirty="0"/>
              <a:t> </a:t>
            </a:r>
            <a:r>
              <a:rPr lang="sv-SE" baseline="0" dirty="0" err="1"/>
              <a:t>where</a:t>
            </a:r>
            <a:r>
              <a:rPr lang="sv-SE" baseline="0" dirty="0"/>
              <a:t> the </a:t>
            </a:r>
            <a:r>
              <a:rPr lang="sv-SE" baseline="0" dirty="0" err="1"/>
              <a:t>latter</a:t>
            </a:r>
            <a:r>
              <a:rPr lang="sv-SE" baseline="0" dirty="0"/>
              <a:t> </a:t>
            </a:r>
            <a:r>
              <a:rPr lang="sv-SE" baseline="0" dirty="0" err="1"/>
              <a:t>naturally</a:t>
            </a:r>
            <a:r>
              <a:rPr lang="sv-SE" baseline="0" dirty="0"/>
              <a:t> is </a:t>
            </a:r>
            <a:r>
              <a:rPr lang="sv-SE" baseline="0" dirty="0" err="1"/>
              <a:t>useful</a:t>
            </a:r>
            <a:r>
              <a:rPr lang="sv-SE" baseline="0" dirty="0"/>
              <a:t> for </a:t>
            </a:r>
            <a:r>
              <a:rPr lang="sv-SE" baseline="0" dirty="0" err="1"/>
              <a:t>functional</a:t>
            </a:r>
            <a:r>
              <a:rPr lang="sv-SE" baseline="0" dirty="0"/>
              <a:t> </a:t>
            </a:r>
            <a:r>
              <a:rPr lang="sv-SE" baseline="0" dirty="0" err="1"/>
              <a:t>development</a:t>
            </a:r>
            <a:r>
              <a:rPr lang="sv-SE" baseline="0" dirty="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Pick a location for</a:t>
            </a:r>
            <a:r>
              <a:rPr lang="en-US" baseline="0" noProof="0" dirty="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Hadoop in Azure known as Microsoft Azure HDInsight!</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77</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a:solidFill>
                  <a:schemeClr val="tx1"/>
                </a:solidFill>
              </a:rPr>
              <a:t>Speaker notes:</a:t>
            </a:r>
          </a:p>
          <a:p>
            <a:pPr marL="0" indent="0" algn="l">
              <a:buFont typeface="Arial" panose="020B0604020202020204" pitchFamily="34" charset="0"/>
              <a:buNone/>
            </a:pPr>
            <a:endParaRPr lang="en-US" sz="1200" dirty="0">
              <a:solidFill>
                <a:schemeClr val="tx1"/>
              </a:solidFill>
            </a:endParaRPr>
          </a:p>
          <a:p>
            <a:pPr marL="171450" indent="-171450" algn="l">
              <a:buFont typeface="Arial" panose="020B0604020202020204" pitchFamily="34" charset="0"/>
              <a:buChar char="•"/>
            </a:pPr>
            <a:r>
              <a:rPr lang="en-US" sz="1200" dirty="0">
                <a:solidFill>
                  <a:schemeClr val="tx1"/>
                </a:solidFill>
              </a:rPr>
              <a:t>Fully managed relational data warehouse-as-a-service.</a:t>
            </a:r>
          </a:p>
          <a:p>
            <a:pPr marL="171450" indent="-171450" algn="l">
              <a:buFont typeface="Arial" panose="020B0604020202020204" pitchFamily="34" charset="0"/>
              <a:buChar char="•"/>
            </a:pPr>
            <a:r>
              <a:rPr lang="en-US" sz="1200" dirty="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 Azure Data Lake  can</a:t>
            </a:r>
            <a:r>
              <a:rPr lang="en-US" sz="1200" b="0" i="0" kern="1200" baseline="0" dirty="0">
                <a:solidFill>
                  <a:schemeClr val="tx1"/>
                </a:solidFill>
                <a:effectLst/>
                <a:latin typeface="+mn-lt"/>
                <a:ea typeface="+mn-ea"/>
                <a:cs typeface="+mn-cs"/>
              </a:rPr>
              <a:t> be part of </a:t>
            </a:r>
            <a:r>
              <a:rPr lang="en-US" sz="1200" b="0" i="0" kern="1200" dirty="0">
                <a:solidFill>
                  <a:schemeClr val="tx1"/>
                </a:solidFill>
                <a:effectLst/>
                <a:latin typeface="+mn-lt"/>
                <a:ea typeface="+mn-ea"/>
                <a:cs typeface="+mn-cs"/>
              </a:rPr>
              <a:t>your existing data platform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a:solidFill>
                  <a:schemeClr val="tx1"/>
                </a:solidFill>
                <a:effectLst/>
                <a:latin typeface="+mn-lt"/>
                <a:ea typeface="+mn-ea"/>
                <a:cs typeface="+mn-cs"/>
              </a:rPr>
              <a:t>HDInsight</a:t>
            </a:r>
            <a:r>
              <a:rPr lang="en-US" sz="1200" b="0" i="0" kern="1200" dirty="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Curated data:  Azure</a:t>
            </a:r>
            <a:r>
              <a:rPr lang="en-US" sz="1200" b="0" i="0" kern="1200" baseline="0" dirty="0">
                <a:solidFill>
                  <a:schemeClr val="tx1"/>
                </a:solidFill>
                <a:effectLst/>
                <a:latin typeface="+mn-lt"/>
                <a:ea typeface="+mn-ea"/>
                <a:cs typeface="+mn-cs"/>
              </a:rPr>
              <a:t> Data Lake</a:t>
            </a:r>
            <a:r>
              <a:rPr lang="en-US" sz="1200" b="0" i="0" kern="1200" dirty="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There are other SQL Solutions you can</a:t>
            </a:r>
            <a:r>
              <a:rPr lang="sv-SE" baseline="0" dirty="0"/>
              <a:t> choose to run in Azure. Official support exists for MySQL and Oracle.</a:t>
            </a:r>
          </a:p>
          <a:p>
            <a:endParaRPr lang="sv-SE" baseline="0" dirty="0"/>
          </a:p>
          <a:p>
            <a:r>
              <a:rPr lang="sv-SE" baseline="0" dirty="0"/>
              <a:t>(Good place to show the portal and that you can provision Oracle and MySQL databases in Azure just as easily as you can provision the Microsoft SQL options.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88</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you</a:t>
            </a:r>
            <a:r>
              <a:rPr lang="sv-SE" dirty="0"/>
              <a:t> </a:t>
            </a:r>
            <a:r>
              <a:rPr lang="sv-SE" dirty="0" err="1"/>
              <a:t>can</a:t>
            </a:r>
            <a:r>
              <a:rPr lang="sv-SE" dirty="0"/>
              <a:t> </a:t>
            </a:r>
            <a:r>
              <a:rPr lang="sv-SE" dirty="0" err="1"/>
              <a:t>see</a:t>
            </a:r>
            <a:r>
              <a:rPr lang="sv-SE" dirty="0"/>
              <a:t> </a:t>
            </a:r>
            <a:r>
              <a:rPr lang="sv-SE" dirty="0" err="1"/>
              <a:t>there</a:t>
            </a:r>
            <a:r>
              <a:rPr lang="sv-SE" dirty="0"/>
              <a:t> </a:t>
            </a:r>
            <a:r>
              <a:rPr lang="sv-SE" dirty="0" err="1"/>
              <a:t>are</a:t>
            </a:r>
            <a:r>
              <a:rPr lang="sv-SE" dirty="0"/>
              <a:t> a </a:t>
            </a:r>
            <a:r>
              <a:rPr lang="sv-SE" dirty="0" err="1"/>
              <a:t>lot</a:t>
            </a:r>
            <a:r>
              <a:rPr lang="sv-SE" dirty="0"/>
              <a:t> of options</a:t>
            </a:r>
            <a:r>
              <a:rPr lang="sv-SE" baseline="0" dirty="0"/>
              <a:t> in the Microsoft Azure </a:t>
            </a:r>
            <a:r>
              <a:rPr lang="sv-SE" baseline="0" dirty="0" err="1"/>
              <a:t>DataPlatform</a:t>
            </a:r>
            <a:r>
              <a:rPr lang="sv-SE" baseline="0" dirty="0"/>
              <a:t> </a:t>
            </a:r>
            <a:r>
              <a:rPr lang="sv-SE" baseline="0" dirty="0" err="1"/>
              <a:t>offerings</a:t>
            </a:r>
            <a:r>
              <a:rPr lang="sv-SE" baseline="0" dirty="0"/>
              <a:t>. It </a:t>
            </a:r>
            <a:r>
              <a:rPr lang="sv-SE" baseline="0" dirty="0" err="1"/>
              <a:t>may</a:t>
            </a:r>
            <a:r>
              <a:rPr lang="sv-SE" baseline="0" dirty="0"/>
              <a:t> be a </a:t>
            </a:r>
            <a:r>
              <a:rPr lang="sv-SE" baseline="0" dirty="0" err="1"/>
              <a:t>challenge</a:t>
            </a:r>
            <a:r>
              <a:rPr lang="sv-SE" baseline="0" dirty="0"/>
              <a:t> to </a:t>
            </a:r>
            <a:r>
              <a:rPr lang="sv-SE" baseline="0" dirty="0" err="1"/>
              <a:t>identify</a:t>
            </a:r>
            <a:r>
              <a:rPr lang="sv-SE" baseline="0" dirty="0"/>
              <a:t> the </a:t>
            </a:r>
            <a:r>
              <a:rPr lang="sv-SE" baseline="0" dirty="0" err="1"/>
              <a:t>most</a:t>
            </a:r>
            <a:r>
              <a:rPr lang="sv-SE" baseline="0" dirty="0"/>
              <a:t> </a:t>
            </a:r>
            <a:r>
              <a:rPr lang="sv-SE" baseline="0" dirty="0" err="1"/>
              <a:t>suitable</a:t>
            </a:r>
            <a:r>
              <a:rPr lang="sv-SE" baseline="0" dirty="0"/>
              <a:t> options in </a:t>
            </a:r>
            <a:r>
              <a:rPr lang="sv-SE" baseline="0" dirty="0" err="1"/>
              <a:t>every</a:t>
            </a:r>
            <a:r>
              <a:rPr lang="sv-SE" baseline="0" dirty="0"/>
              <a:t> </a:t>
            </a:r>
            <a:r>
              <a:rPr lang="sv-SE" baseline="0" dirty="0" err="1"/>
              <a:t>case</a:t>
            </a:r>
            <a:r>
              <a:rPr lang="sv-SE" baseline="0" dirty="0"/>
              <a:t> </a:t>
            </a:r>
            <a:r>
              <a:rPr lang="sv-SE" baseline="0" dirty="0" err="1"/>
              <a:t>but</a:t>
            </a:r>
            <a:r>
              <a:rPr lang="sv-SE" baseline="0" dirty="0"/>
              <a:t> </a:t>
            </a:r>
            <a:r>
              <a:rPr lang="sv-SE" baseline="0" dirty="0" err="1"/>
              <a:t>we</a:t>
            </a:r>
            <a:r>
              <a:rPr lang="sv-SE" baseline="0" dirty="0"/>
              <a:t> </a:t>
            </a:r>
            <a:r>
              <a:rPr lang="sv-SE" baseline="0" dirty="0" err="1"/>
              <a:t>can</a:t>
            </a:r>
            <a:r>
              <a:rPr lang="sv-SE" baseline="0" dirty="0"/>
              <a:t> rest </a:t>
            </a:r>
            <a:r>
              <a:rPr lang="sv-SE" baseline="0" dirty="0" err="1"/>
              <a:t>assured</a:t>
            </a:r>
            <a:r>
              <a:rPr lang="sv-SE" baseline="0" dirty="0"/>
              <a:t> </a:t>
            </a:r>
            <a:r>
              <a:rPr lang="sv-SE" baseline="0" dirty="0" err="1"/>
              <a:t>that</a:t>
            </a:r>
            <a:r>
              <a:rPr lang="sv-SE" baseline="0" dirty="0"/>
              <a:t> </a:t>
            </a:r>
            <a:r>
              <a:rPr lang="sv-SE" baseline="0" dirty="0" err="1"/>
              <a:t>there</a:t>
            </a:r>
            <a:r>
              <a:rPr lang="sv-SE" baseline="0" dirty="0"/>
              <a:t> </a:t>
            </a:r>
            <a:r>
              <a:rPr lang="sv-SE" baseline="0" dirty="0" err="1"/>
              <a:t>will</a:t>
            </a:r>
            <a:r>
              <a:rPr lang="sv-SE" baseline="0" dirty="0"/>
              <a:t> be a </a:t>
            </a:r>
            <a:r>
              <a:rPr lang="sv-SE" baseline="0" dirty="0" err="1"/>
              <a:t>good</a:t>
            </a:r>
            <a:r>
              <a:rPr lang="sv-SE" baseline="0" dirty="0"/>
              <a:t> option for </a:t>
            </a:r>
            <a:r>
              <a:rPr lang="sv-SE" baseline="0" dirty="0" err="1"/>
              <a:t>almost</a:t>
            </a:r>
            <a:r>
              <a:rPr lang="sv-SE" baseline="0" dirty="0"/>
              <a:t> </a:t>
            </a:r>
            <a:r>
              <a:rPr lang="sv-SE" baseline="0" dirty="0" err="1"/>
              <a:t>any</a:t>
            </a:r>
            <a:r>
              <a:rPr lang="sv-SE" baseline="0" dirty="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629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59B4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40256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10.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94" r:id="rId34"/>
    <p:sldLayoutId id="2147483795" r:id="rId35"/>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vsd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1.vsdx"/></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34.xml"/><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3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54.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5.emf"/></Relationships>
</file>

<file path=ppt/slides/_rels/slide83.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0.xml"/><Relationship Id="rId1" Type="http://schemas.openxmlformats.org/officeDocument/2006/relationships/slideLayout" Target="../slideLayouts/slideLayout18.xml"/><Relationship Id="rId5" Type="http://schemas.openxmlformats.org/officeDocument/2006/relationships/image" Target="../media/image62.emf"/><Relationship Id="rId4" Type="http://schemas.openxmlformats.org/officeDocument/2006/relationships/image" Target="../media/image61.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2.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29.xml"/><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a:t>
            </a:r>
            <a:r>
              <a:rPr lang="ko-KR" altLang="en-US" sz="4800" dirty="0"/>
              <a:t>데이터</a:t>
            </a:r>
            <a:endParaRPr lang="en-US" sz="4800" dirty="0"/>
          </a:p>
        </p:txBody>
      </p:sp>
      <p:sp>
        <p:nvSpPr>
          <p:cNvPr id="3" name="Text Placeholder 2"/>
          <p:cNvSpPr>
            <a:spLocks noGrp="1"/>
          </p:cNvSpPr>
          <p:nvPr>
            <p:ph type="body" sz="quarter" idx="10"/>
          </p:nvPr>
        </p:nvSpPr>
        <p:spPr/>
        <p:txBody>
          <a:bodyPr/>
          <a:lstStyle/>
          <a:p>
            <a:r>
              <a:rPr lang="en-US" altLang="ko-KR" sz="2000" dirty="0"/>
              <a:t>Dae Woo Kim (</a:t>
            </a:r>
            <a:r>
              <a:rPr lang="en-US" altLang="ko-KR" sz="2000" dirty="0" err="1"/>
              <a:t>daewoo.kim</a:t>
            </a:r>
            <a:r>
              <a:rPr lang="en-US" altLang="ko-KR" sz="2000" dirty="0"/>
              <a:t>@)</a:t>
            </a:r>
          </a:p>
          <a:p>
            <a:r>
              <a:rPr lang="en-US" altLang="ko-KR" sz="2000" dirty="0"/>
              <a:t>Technology Evangelist</a:t>
            </a:r>
          </a:p>
          <a:p>
            <a:r>
              <a:rPr lang="en-US" altLang="ko-KR" sz="2000" dirty="0"/>
              <a:t>Microsoft Korea</a:t>
            </a:r>
          </a:p>
          <a:p>
            <a:endParaRPr lang="en-US" altLang="ko-KR" sz="2000" dirty="0"/>
          </a:p>
          <a:p>
            <a:r>
              <a:rPr lang="en-US" altLang="ko-KR" sz="2000" dirty="0"/>
              <a:t>https://aka.ms/azure-camp-jun</a:t>
            </a:r>
          </a:p>
          <a:p>
            <a:endParaRPr lang="en-US" altLang="ko-KR" dirty="0"/>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클라이언트와 플랫폼 레이어간 게이트웨이</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서비스 레이어 지원 및 물리적인 서비스</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실제 하드웨어와 </a:t>
            </a:r>
            <a:r>
              <a:rPr lang="en-US" altLang="ko-KR" sz="3600" spc="-51" dirty="0">
                <a:solidFill>
                  <a:schemeClr val="bg2"/>
                </a:solidFill>
                <a:latin typeface="+mj-lt"/>
              </a:rPr>
              <a:t>OS </a:t>
            </a:r>
            <a:r>
              <a:rPr lang="ko-KR" altLang="en-US" sz="3600" spc="-51" dirty="0">
                <a:solidFill>
                  <a:schemeClr val="bg2"/>
                </a:solidFill>
                <a:latin typeface="+mj-lt"/>
              </a:rPr>
              <a:t>관리</a:t>
            </a:r>
            <a:endParaRPr lang="en-US" sz="3600" spc="-51" dirty="0">
              <a:solidFill>
                <a:schemeClr val="bg2"/>
              </a:solidFill>
              <a:latin typeface="+mj-lt"/>
            </a:endParaRP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ko-KR" altLang="en-US" sz="4000" dirty="0"/>
              <a:t>자동으로 생성된 데이터베이스 서비스로 생성시 </a:t>
            </a:r>
            <a:r>
              <a:rPr lang="en-US" altLang="ko-KR" sz="4000" dirty="0"/>
              <a:t>master </a:t>
            </a:r>
            <a:r>
              <a:rPr lang="ko-KR" altLang="en-US" sz="4000" dirty="0"/>
              <a:t>데이터베이스를 포함 </a:t>
            </a:r>
            <a:endParaRPr lang="en-US" altLang="ko-KR" sz="4000" dirty="0"/>
          </a:p>
          <a:p>
            <a:pPr marL="252000" indent="0" defTabSz="914325">
              <a:spcBef>
                <a:spcPts val="1200"/>
              </a:spcBef>
              <a:buNone/>
            </a:pPr>
            <a:r>
              <a:rPr lang="en-US" sz="4000" dirty="0">
                <a:latin typeface="+mj-lt"/>
              </a:rPr>
              <a:t>FQDN: {name}.database.windows.net</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2706254"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a:t>
            </a:r>
            <a:r>
              <a:rPr lang="ko-KR" altLang="en-US" sz="3600" dirty="0">
                <a:solidFill>
                  <a:schemeClr val="bg1"/>
                </a:solidFill>
              </a:rPr>
              <a:t>접속</a:t>
            </a:r>
            <a:endParaRPr lang="en-US" sz="3600" dirty="0">
              <a:solidFill>
                <a:schemeClr val="bg1"/>
              </a:solidFill>
            </a:endParaRP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Limit Exposure of Sensitive Data</a:t>
            </a: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a:solidFill>
                  <a:srgbClr val="343434"/>
                </a:solidFill>
                <a:latin typeface="Segoe UI Light" pitchFamily="34" charset="0"/>
              </a:rPr>
              <a:t>Protect Sensitive Data</a:t>
            </a:r>
          </a:p>
        </p:txBody>
      </p:sp>
      <p:sp>
        <p:nvSpPr>
          <p:cNvPr id="7" name="Content Placeholder 2"/>
          <p:cNvSpPr>
            <a:spLocks noGrp="1"/>
          </p:cNvSpPr>
          <p:nvPr>
            <p:ph sz="quarter" idx="10"/>
          </p:nvPr>
        </p:nvSpPr>
        <p:spPr>
          <a:xfrm>
            <a:off x="6207760" y="959037"/>
            <a:ext cx="5771516" cy="2190563"/>
          </a:xfrm>
        </p:spPr>
        <p:txBody>
          <a:bodyPr/>
          <a:lstStyle/>
          <a:p>
            <a:r>
              <a:rPr lang="ko-KR" altLang="en-US" sz="2400" dirty="0"/>
              <a:t>민감한 자료 노출 제한</a:t>
            </a:r>
            <a:endParaRPr lang="en-US" sz="2400" dirty="0"/>
          </a:p>
          <a:p>
            <a:r>
              <a:rPr lang="ko-KR" altLang="en-US" sz="2400" dirty="0"/>
              <a:t>비인가 접근 방지</a:t>
            </a:r>
            <a:endParaRPr lang="en-US" altLang="ko-KR" sz="2400" dirty="0"/>
          </a:p>
          <a:p>
            <a:r>
              <a:rPr lang="ko-KR" altLang="en-US" sz="2400" dirty="0"/>
              <a:t>정책 기반 보안 </a:t>
            </a:r>
            <a:r>
              <a:rPr lang="en-US" altLang="ko-KR" sz="2400" dirty="0"/>
              <a:t>– </a:t>
            </a:r>
            <a:r>
              <a:rPr lang="ko-KR" altLang="en-US" sz="2400" dirty="0"/>
              <a:t>어플리케이션에 변경 없음</a:t>
            </a:r>
            <a:endParaRPr lang="en-US" sz="2400" dirty="0"/>
          </a:p>
          <a:p>
            <a:r>
              <a:rPr lang="ko-KR" altLang="en-US" sz="2400" dirty="0"/>
              <a:t>일반적인 컴플라이언스 확충</a:t>
            </a:r>
            <a:endParaRPr lang="en-US" sz="2400" dirty="0"/>
          </a:p>
          <a:p>
            <a:r>
              <a:rPr lang="ko-KR" altLang="en-US" sz="2400" dirty="0"/>
              <a:t>민감한 데이터에 대한 유출 없이 개발</a:t>
            </a:r>
            <a:r>
              <a:rPr lang="en-US" altLang="ko-KR" sz="2400" dirty="0"/>
              <a:t>/</a:t>
            </a:r>
            <a:r>
              <a:rPr lang="ko-KR" altLang="en-US" sz="2400" dirty="0"/>
              <a:t>테스트 가능</a:t>
            </a:r>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spc="-51" dirty="0">
                <a:solidFill>
                  <a:srgbClr val="0072C6"/>
                </a:solidFill>
              </a:rPr>
              <a:t>동적 데이터 마스킹</a:t>
            </a:r>
            <a:r>
              <a:rPr lang="en-US" altLang="ko-KR" spc="-51" dirty="0">
                <a:solidFill>
                  <a:srgbClr val="0072C6"/>
                </a:solidFill>
              </a:rPr>
              <a:t>(</a:t>
            </a:r>
            <a:r>
              <a:rPr lang="en-US" spc="-51" dirty="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Encrypt and Protect Database</a:t>
            </a:r>
          </a:p>
        </p:txBody>
      </p:sp>
      <p:sp>
        <p:nvSpPr>
          <p:cNvPr id="7" name="Content Placeholder 2"/>
          <p:cNvSpPr>
            <a:spLocks noGrp="1"/>
          </p:cNvSpPr>
          <p:nvPr>
            <p:ph sz="quarter" idx="10"/>
          </p:nvPr>
        </p:nvSpPr>
        <p:spPr>
          <a:xfrm>
            <a:off x="3932238" y="1180783"/>
            <a:ext cx="6075998" cy="3498980"/>
          </a:xfrm>
        </p:spPr>
        <p:txBody>
          <a:bodyPr/>
          <a:lstStyle/>
          <a:p>
            <a:r>
              <a:rPr lang="ko-KR" altLang="en-US" sz="2400" dirty="0"/>
              <a:t>데이터베이스</a:t>
            </a:r>
            <a:r>
              <a:rPr lang="en-US" altLang="ko-KR" sz="2400" dirty="0"/>
              <a:t>, </a:t>
            </a:r>
            <a:r>
              <a:rPr lang="ko-KR" altLang="en-US" sz="2400" dirty="0"/>
              <a:t>백업</a:t>
            </a:r>
            <a:r>
              <a:rPr lang="en-US" altLang="ko-KR" sz="2400" dirty="0"/>
              <a:t>, </a:t>
            </a:r>
            <a:r>
              <a:rPr lang="ko-KR" altLang="en-US" sz="2400" dirty="0"/>
              <a:t>트렌젝션 로그를 암호화 </a:t>
            </a:r>
            <a:endParaRPr lang="en-US" altLang="ko-KR" sz="2400" dirty="0"/>
          </a:p>
          <a:p>
            <a:r>
              <a:rPr lang="en-US" sz="2400" dirty="0"/>
              <a:t>2-click </a:t>
            </a:r>
            <a:r>
              <a:rPr lang="ko-KR" altLang="en-US" sz="2400" dirty="0"/>
              <a:t>프로비전 서비스 제공</a:t>
            </a:r>
            <a:endParaRPr lang="en-US" sz="2400" dirty="0"/>
          </a:p>
          <a:p>
            <a:r>
              <a:rPr lang="ko-KR" altLang="en-US" sz="2400" dirty="0"/>
              <a:t>공격 범위를 줄임</a:t>
            </a:r>
            <a:endParaRPr lang="en-US" altLang="ko-KR" sz="2400" dirty="0"/>
          </a:p>
          <a:p>
            <a:r>
              <a:rPr lang="ko-KR" altLang="en-US" sz="2400" dirty="0"/>
              <a:t>기존 어플리케이션에 코드 변경 없음</a:t>
            </a:r>
            <a:endParaRPr lang="en-US" sz="2400" dirty="0"/>
          </a:p>
          <a:p>
            <a:r>
              <a:rPr lang="ko-KR" altLang="en-US" sz="2400" dirty="0"/>
              <a:t>데이터베이스 암호화 키 </a:t>
            </a:r>
            <a:r>
              <a:rPr lang="en-US" altLang="ko-KR" sz="2400" dirty="0"/>
              <a:t>- </a:t>
            </a:r>
            <a:r>
              <a:rPr lang="en-US" sz="2400" dirty="0"/>
              <a:t>AES-256 </a:t>
            </a:r>
          </a:p>
          <a:p>
            <a:r>
              <a:rPr lang="ko-KR" altLang="en-US" sz="2400" dirty="0"/>
              <a:t>컴플라이언스 요건 충족</a:t>
            </a:r>
            <a:endParaRPr lang="en-US" sz="2400" dirty="0"/>
          </a:p>
          <a:p>
            <a:r>
              <a:rPr lang="ko-KR" altLang="en-US" sz="2400" dirty="0"/>
              <a:t>하드웨어 암호화에 의한 속도 증가</a:t>
            </a:r>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Encryption (TDE)</a:t>
            </a: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ko-KR" altLang="en-US" sz="3200" dirty="0"/>
              <a:t>로우들에 대한 접근 제어 </a:t>
            </a:r>
            <a:r>
              <a:rPr lang="en-US" sz="3200" dirty="0"/>
              <a:t> </a:t>
            </a:r>
          </a:p>
          <a:p>
            <a:r>
              <a:rPr lang="ko-KR" altLang="en-US" sz="3200" dirty="0"/>
              <a:t>데이터베이스에 포함된 제안 로직으로 접근 </a:t>
            </a:r>
            <a:endParaRPr lang="en-US" altLang="ko-KR" sz="3200" dirty="0"/>
          </a:p>
          <a:p>
            <a:r>
              <a:rPr lang="ko-KR" altLang="en-US" sz="3200" dirty="0"/>
              <a:t>보안에 대한 개발 작업을 단순화</a:t>
            </a:r>
            <a:endParaRPr lang="en-US" sz="3200" dirty="0"/>
          </a:p>
          <a:p>
            <a:r>
              <a:rPr lang="ko-KR" altLang="en-US" sz="3200" dirty="0"/>
              <a:t>컴플라이언스 요건 충족</a:t>
            </a:r>
            <a:endParaRPr lang="en-US" sz="3200" dirty="0"/>
          </a:p>
          <a:p>
            <a:r>
              <a:rPr lang="ko-KR" altLang="en-US" sz="3200" dirty="0"/>
              <a:t>보안상 공격 노출 범위를 감소</a:t>
            </a:r>
            <a:endParaRPr lang="en-US" sz="3200" dirty="0"/>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solidFill>
                  <a:srgbClr val="0072C6"/>
                </a:solidFill>
              </a:rPr>
              <a:t>로우 레벨 보안</a:t>
            </a:r>
            <a:r>
              <a:rPr lang="en-US" altLang="ko-KR" dirty="0">
                <a:solidFill>
                  <a:srgbClr val="0072C6"/>
                </a:solidFill>
              </a:rPr>
              <a:t>(</a:t>
            </a:r>
            <a:r>
              <a:rPr lang="en-US" dirty="0">
                <a:solidFill>
                  <a:srgbClr val="0072C6"/>
                </a:solidFill>
              </a:rPr>
              <a:t>Row-Level Security) – RLS </a:t>
            </a:r>
          </a:p>
        </p:txBody>
      </p:sp>
    </p:spTree>
    <p:extLst>
      <p:ext uri="{BB962C8B-B14F-4D97-AF65-F5344CB8AC3E}">
        <p14:creationId xmlns:p14="http://schemas.microsoft.com/office/powerpoint/2010/main" val="42392567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en-US" sz="3200" dirty="0"/>
              <a:t>Contained Database Users </a:t>
            </a:r>
          </a:p>
          <a:p>
            <a:r>
              <a:rPr lang="en-US" sz="3200" dirty="0"/>
              <a:t>Parallel Queries</a:t>
            </a:r>
          </a:p>
          <a:p>
            <a:r>
              <a:rPr lang="en-US" sz="3200" dirty="0"/>
              <a:t>Common Language Runtime (CLR) assemblies</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solidFill>
                  <a:srgbClr val="0072C6"/>
                </a:solidFill>
              </a:rPr>
              <a:t>다른 주요 서비스</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a:sym typeface="Wingdings" panose="05000000000000000000" pitchFamily="2" charset="2"/>
              </a:rPr>
              <a:t>Cosmos DB</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HDInsight</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Additional Databases</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ko-KR" altLang="en-US" dirty="0"/>
              <a:t>서버들을 배포</a:t>
            </a:r>
            <a:endParaRPr lang="en-US" dirty="0"/>
          </a:p>
        </p:txBody>
      </p:sp>
      <p:sp>
        <p:nvSpPr>
          <p:cNvPr id="4" name="Content Placeholder 3"/>
          <p:cNvSpPr>
            <a:spLocks noGrp="1"/>
          </p:cNvSpPr>
          <p:nvPr>
            <p:ph sz="quarter" idx="10"/>
          </p:nvPr>
        </p:nvSpPr>
        <p:spPr/>
        <p:txBody>
          <a:bodyPr/>
          <a:lstStyle/>
          <a:p>
            <a:pPr marL="0" lvl="1" indent="0">
              <a:buNone/>
            </a:pPr>
            <a:r>
              <a:rPr lang="en-US" sz="2800" dirty="0"/>
              <a:t>SQL Database server </a:t>
            </a:r>
            <a:r>
              <a:rPr lang="ko-KR" altLang="en-US" sz="2800" dirty="0"/>
              <a:t>생성</a:t>
            </a:r>
            <a:endParaRPr lang="en-US" sz="2800" dirty="0"/>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ko-KR" altLang="en-US" dirty="0"/>
              <a:t>서버들을 배포</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ko-KR" altLang="en-US" dirty="0"/>
              <a:t>서버 배포 자동화</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a:t>
            </a:r>
            <a:r>
              <a:rPr lang="ko-KR" altLang="en-US" sz="3600" dirty="0"/>
              <a:t>파워쉘</a:t>
            </a:r>
            <a:r>
              <a:rPr lang="en-US" sz="3600" dirty="0"/>
              <a:t> cmdlets</a:t>
            </a:r>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ko-KR" altLang="en-US" dirty="0"/>
              <a:t>서버 배포 자동화</a:t>
            </a:r>
            <a:endParaRPr lang="en-US" dirty="0"/>
          </a:p>
        </p:txBody>
      </p:sp>
      <p:sp>
        <p:nvSpPr>
          <p:cNvPr id="5" name="Content Placeholder 4"/>
          <p:cNvSpPr>
            <a:spLocks noGrp="1"/>
          </p:cNvSpPr>
          <p:nvPr>
            <p:ph sz="quarter" idx="10"/>
          </p:nvPr>
        </p:nvSpPr>
        <p:spPr/>
        <p:txBody>
          <a:bodyPr/>
          <a:lstStyle/>
          <a:p>
            <a:pPr marL="0" indent="0">
              <a:buNone/>
            </a:pPr>
            <a:r>
              <a:rPr lang="en-US" sz="3600" dirty="0">
                <a:latin typeface="+mn-lt"/>
              </a:rPr>
              <a:t>Azure </a:t>
            </a:r>
            <a:r>
              <a:rPr lang="ko-KR" altLang="en-US" sz="3600" dirty="0">
                <a:latin typeface="+mn-lt"/>
              </a:rPr>
              <a:t>크로스 플랫폼</a:t>
            </a:r>
            <a:r>
              <a:rPr lang="en-US" sz="3600" dirty="0">
                <a:latin typeface="+mn-lt"/>
              </a:rPr>
              <a:t> Command-Line </a:t>
            </a:r>
            <a:r>
              <a:rPr lang="ko-KR" altLang="en-US" sz="3600" dirty="0">
                <a:latin typeface="+mn-lt"/>
              </a:rPr>
              <a:t>인터페이스</a:t>
            </a:r>
            <a:r>
              <a:rPr lang="en-US" sz="3600" dirty="0">
                <a:latin typeface="+mn-lt"/>
              </a:rPr>
              <a:t>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SQL Database Server</a:t>
            </a:r>
            <a:br>
              <a:rPr lang="en-US" dirty="0"/>
            </a:br>
            <a:r>
              <a:rPr lang="ko-KR" altLang="en-US" dirty="0"/>
              <a:t>와</a:t>
            </a:r>
            <a:r>
              <a:rPr lang="en-US" dirty="0"/>
              <a:t> SQL Database </a:t>
            </a:r>
            <a:r>
              <a:rPr lang="ko-KR" altLang="en-US" dirty="0"/>
              <a:t>생성</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적합한 </a:t>
            </a:r>
            <a:r>
              <a:rPr lang="en-US" altLang="ko-KR" dirty="0"/>
              <a:t>SQL Database </a:t>
            </a:r>
            <a:r>
              <a:rPr lang="ko-KR" altLang="en-US" dirty="0"/>
              <a:t>선택</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ko-KR" altLang="en-US" spc="-51" dirty="0">
                <a:solidFill>
                  <a:schemeClr val="bg2"/>
                </a:solidFill>
                <a:latin typeface="+mj-lt"/>
              </a:rPr>
              <a:t>다양한 </a:t>
            </a:r>
            <a:r>
              <a:rPr lang="en-US" altLang="ko-KR" spc="-51" dirty="0">
                <a:solidFill>
                  <a:schemeClr val="bg2"/>
                </a:solidFill>
                <a:latin typeface="+mj-lt"/>
              </a:rPr>
              <a:t>P </a:t>
            </a:r>
            <a:r>
              <a:rPr lang="ko-KR" altLang="en-US" spc="-51" dirty="0">
                <a:solidFill>
                  <a:schemeClr val="bg2"/>
                </a:solidFill>
                <a:latin typeface="+mj-lt"/>
              </a:rPr>
              <a:t>시리즈 환경 추가됨</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매 </a:t>
            </a:r>
            <a:r>
              <a:rPr lang="en-US" altLang="ko-KR" sz="4000" spc="-51" dirty="0">
                <a:solidFill>
                  <a:schemeClr val="bg2"/>
                </a:solidFill>
                <a:latin typeface="+mj-lt"/>
              </a:rPr>
              <a:t>5</a:t>
            </a:r>
            <a:r>
              <a:rPr lang="ko-KR" altLang="en-US" sz="4000" spc="-51" dirty="0">
                <a:solidFill>
                  <a:schemeClr val="bg2"/>
                </a:solidFill>
                <a:latin typeface="+mj-lt"/>
              </a:rPr>
              <a:t>분마다 자동으로 트렌젝션 로그를 백업</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Azure </a:t>
            </a:r>
            <a:r>
              <a:rPr lang="ko-KR" altLang="en-US" sz="4000" spc="-51" dirty="0">
                <a:solidFill>
                  <a:schemeClr val="bg2"/>
                </a:solidFill>
                <a:latin typeface="+mj-lt"/>
              </a:rPr>
              <a:t>저장소와 지리적 복제 위치에 백업</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백업 </a:t>
            </a:r>
            <a:r>
              <a:rPr lang="en-US" altLang="ko-KR" sz="4000" spc="-51" dirty="0" err="1">
                <a:solidFill>
                  <a:schemeClr val="bg2"/>
                </a:solidFill>
                <a:latin typeface="+mj-lt"/>
              </a:rPr>
              <a:t>retenstion</a:t>
            </a:r>
            <a:r>
              <a:rPr lang="en-US" altLang="ko-KR" sz="4000" spc="-51" dirty="0">
                <a:solidFill>
                  <a:schemeClr val="bg2"/>
                </a:solidFill>
                <a:latin typeface="+mj-lt"/>
              </a:rPr>
              <a:t> </a:t>
            </a:r>
            <a:r>
              <a:rPr lang="ko-KR" altLang="en-US" sz="4000" spc="-51" dirty="0">
                <a:solidFill>
                  <a:schemeClr val="bg2"/>
                </a:solidFill>
                <a:latin typeface="+mj-lt"/>
              </a:rPr>
              <a:t>정책 </a:t>
            </a:r>
            <a:r>
              <a:rPr lang="en-US" sz="4000" spc="-51" dirty="0">
                <a:solidFill>
                  <a:schemeClr val="bg2"/>
                </a:solidFill>
                <a:latin typeface="+mj-lt"/>
              </a:rPr>
              <a:t>7, 14 </a:t>
            </a:r>
            <a:r>
              <a:rPr lang="ko-KR" altLang="en-US" sz="4000" spc="-51" dirty="0">
                <a:solidFill>
                  <a:schemeClr val="bg2"/>
                </a:solidFill>
                <a:latin typeface="+mj-lt"/>
              </a:rPr>
              <a:t>또는 </a:t>
            </a:r>
            <a:r>
              <a:rPr lang="en-US" sz="4000" spc="-51" dirty="0">
                <a:solidFill>
                  <a:schemeClr val="bg2"/>
                </a:solidFill>
                <a:latin typeface="+mj-lt"/>
              </a:rPr>
              <a:t>35</a:t>
            </a:r>
            <a:r>
              <a:rPr lang="ko-KR" altLang="en-US" sz="4000" spc="-51" dirty="0">
                <a:solidFill>
                  <a:schemeClr val="bg2"/>
                </a:solidFill>
                <a:latin typeface="+mj-lt"/>
              </a:rPr>
              <a:t>일</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장기 보관이 필요한 백업본 보호를 위한 </a:t>
            </a:r>
            <a:r>
              <a:rPr lang="en-US" altLang="ko-KR" sz="4000" spc="-51" dirty="0">
                <a:solidFill>
                  <a:schemeClr val="bg2"/>
                </a:solidFill>
                <a:latin typeface="+mj-lt"/>
              </a:rPr>
              <a:t>data export  </a:t>
            </a:r>
            <a:r>
              <a:rPr lang="ko-KR" altLang="en-US" sz="4000" spc="-51" dirty="0">
                <a:solidFill>
                  <a:schemeClr val="bg2"/>
                </a:solidFill>
                <a:latin typeface="+mj-lt"/>
              </a:rPr>
              <a:t>논리 백업 자동화 가능</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a:t>
            </a:r>
            <a:r>
              <a:rPr lang="ko-KR" altLang="en-US" dirty="0"/>
              <a:t>복구</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모든 서비스 티어에서 사용 가능 </a:t>
            </a:r>
            <a:br>
              <a:rPr lang="en-US" altLang="ko-KR" sz="4000" spc="-51" dirty="0">
                <a:solidFill>
                  <a:schemeClr val="bg2"/>
                </a:solidFill>
                <a:latin typeface="+mj-lt"/>
              </a:rPr>
            </a:br>
            <a:r>
              <a:rPr lang="en-US" sz="4000" spc="-51" dirty="0">
                <a:solidFill>
                  <a:schemeClr val="bg2"/>
                </a:solidFill>
                <a:latin typeface="+mj-lt"/>
              </a:rPr>
              <a:t>Basic, Standard </a:t>
            </a:r>
            <a:r>
              <a:rPr lang="ko-KR" altLang="en-US" sz="4000" spc="-51" dirty="0">
                <a:solidFill>
                  <a:schemeClr val="bg2"/>
                </a:solidFill>
                <a:latin typeface="+mj-lt"/>
              </a:rPr>
              <a:t>및</a:t>
            </a:r>
            <a:r>
              <a:rPr lang="en-US" sz="4000" spc="-51" dirty="0">
                <a:solidFill>
                  <a:schemeClr val="bg2"/>
                </a:solidFill>
                <a:latin typeface="+mj-lt"/>
              </a:rPr>
              <a:t>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geo-redundant Azure </a:t>
            </a:r>
            <a:r>
              <a:rPr lang="ko-KR" altLang="en-US" sz="4000" spc="-51" dirty="0">
                <a:solidFill>
                  <a:schemeClr val="bg2"/>
                </a:solidFill>
                <a:latin typeface="+mj-lt"/>
              </a:rPr>
              <a:t>저장소에서 사용</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아무 지역</a:t>
            </a:r>
            <a:r>
              <a:rPr lang="en-US" altLang="ko-KR" sz="4000" spc="-51" dirty="0">
                <a:solidFill>
                  <a:schemeClr val="bg2"/>
                </a:solidFill>
                <a:latin typeface="+mj-lt"/>
              </a:rPr>
              <a:t>(region)</a:t>
            </a:r>
            <a:r>
              <a:rPr lang="ko-KR" altLang="en-US" sz="4000" spc="-51" dirty="0">
                <a:solidFill>
                  <a:schemeClr val="bg2"/>
                </a:solidFill>
                <a:latin typeface="+mj-lt"/>
              </a:rPr>
              <a:t>에서 복구 가능</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Geo-restore – </a:t>
            </a:r>
            <a:r>
              <a:rPr lang="ko-KR" altLang="en-US" dirty="0"/>
              <a:t>긴급 장애 복구</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표준 </a:t>
            </a:r>
            <a:r>
              <a:rPr lang="en-US" dirty="0"/>
              <a:t>geo-replication</a:t>
            </a:r>
          </a:p>
        </p:txBody>
      </p:sp>
    </p:spTree>
    <p:extLst>
      <p:ext uri="{BB962C8B-B14F-4D97-AF65-F5344CB8AC3E}">
        <p14:creationId xmlns:p14="http://schemas.microsoft.com/office/powerpoint/2010/main" val="36297035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Fast and flexible indexing of textual data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Data 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a:solidFill>
                  <a:srgbClr val="FFFFFF"/>
                </a:solidFill>
                <a:latin typeface="Segoe UI Light"/>
              </a:rPr>
              <a:t>varbinary</a:t>
            </a:r>
            <a:r>
              <a:rPr lang="en-US" sz="4000" dirty="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Handles high query volume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Common use cases:</a:t>
            </a:r>
          </a:p>
          <a:p>
            <a:pPr marL="1226725" lvl="2" indent="-571500" defTabSz="914325">
              <a:spcBef>
                <a:spcPts val="1200"/>
              </a:spcBef>
              <a:buFont typeface="Wingdings" panose="05000000000000000000" pitchFamily="2" charset="2"/>
              <a:buChar char="§"/>
            </a:pPr>
            <a:r>
              <a:rPr lang="en-US" dirty="0">
                <a:solidFill>
                  <a:srgbClr val="FFFFFF"/>
                </a:solidFill>
                <a:latin typeface="Segoe UI Light"/>
              </a:rPr>
              <a:t>Searching websites, product catalogs, news items and more</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 Document management systems</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Any applications that need to provide search capabilities over 	data stored in a SQL 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Full-Text Search</a:t>
            </a:r>
          </a:p>
        </p:txBody>
      </p:sp>
    </p:spTree>
    <p:extLst>
      <p:ext uri="{BB962C8B-B14F-4D97-AF65-F5344CB8AC3E}">
        <p14:creationId xmlns:p14="http://schemas.microsoft.com/office/powerpoint/2010/main" val="12630333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Secondary XML Index – help resolve specific XQuery expressions 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XML Indexes</a:t>
            </a:r>
          </a:p>
        </p:txBody>
      </p:sp>
    </p:spTree>
    <p:extLst>
      <p:ext uri="{BB962C8B-B14F-4D97-AF65-F5344CB8AC3E}">
        <p14:creationId xmlns:p14="http://schemas.microsoft.com/office/powerpoint/2010/main" val="14297717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Diagnose blocked or long-running queries, resource bottlenecks, poor query plans, and more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Help improve capacity 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Dynamic Management Views (DMV)  </a:t>
            </a:r>
          </a:p>
        </p:txBody>
      </p:sp>
    </p:spTree>
    <p:extLst>
      <p:ext uri="{BB962C8B-B14F-4D97-AF65-F5344CB8AC3E}">
        <p14:creationId xmlns:p14="http://schemas.microsoft.com/office/powerpoint/2010/main" val="3439532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220914"/>
            <a:ext cx="10086517" cy="917575"/>
          </a:xfrm>
        </p:spPr>
        <p:txBody>
          <a:bodyPr/>
          <a:lstStyle/>
          <a:p>
            <a:r>
              <a:rPr lang="en-US" dirty="0"/>
              <a:t>Demo: </a:t>
            </a:r>
            <a:r>
              <a:rPr lang="ko-KR" altLang="en-US" dirty="0"/>
              <a:t>배포한 </a:t>
            </a:r>
            <a:r>
              <a:rPr lang="en-US" altLang="ko-KR" dirty="0"/>
              <a:t>SQL Database</a:t>
            </a:r>
            <a:r>
              <a:rPr lang="ko-KR" altLang="en-US" dirty="0"/>
              <a:t>에 연결</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endParaRPr lang="en-US" sz="3200" dirty="0">
              <a:solidFill>
                <a:schemeClr val="bg1"/>
              </a:solidFill>
              <a:latin typeface="+mj-lt"/>
            </a:endParaRPr>
          </a:p>
        </p:txBody>
      </p:sp>
      <p:sp>
        <p:nvSpPr>
          <p:cNvPr id="2" name="Title 1"/>
          <p:cNvSpPr>
            <a:spLocks noGrp="1"/>
          </p:cNvSpPr>
          <p:nvPr>
            <p:ph type="title"/>
          </p:nvPr>
        </p:nvSpPr>
        <p:spPr/>
        <p:txBody>
          <a:bodyPr/>
          <a:lstStyle/>
          <a:p>
            <a:r>
              <a:rPr lang="ko-KR" altLang="en-US" sz="3200" dirty="0"/>
              <a:t>익숙한 </a:t>
            </a:r>
            <a:r>
              <a:rPr lang="en-US" altLang="ko-KR" sz="3200" dirty="0"/>
              <a:t>SQL </a:t>
            </a:r>
            <a:r>
              <a:rPr lang="ko-KR" altLang="en-US" sz="3200" dirty="0"/>
              <a:t>쿼리 기술 사용</a:t>
            </a:r>
            <a:endParaRPr lang="en-US" sz="3200" dirty="0"/>
          </a:p>
        </p:txBody>
      </p:sp>
      <p:sp>
        <p:nvSpPr>
          <p:cNvPr id="3" name="Text Placeholder 2"/>
          <p:cNvSpPr>
            <a:spLocks noGrp="1"/>
          </p:cNvSpPr>
          <p:nvPr>
            <p:ph type="body" sz="quarter" idx="10"/>
          </p:nvPr>
        </p:nvSpPr>
        <p:spPr/>
        <p:txBody>
          <a:bodyPr/>
          <a:lstStyle/>
          <a:p>
            <a:r>
              <a:rPr lang="en-US" sz="5400" dirty="0"/>
              <a:t>Transact-SQL</a:t>
            </a:r>
          </a:p>
        </p:txBody>
      </p:sp>
    </p:spTree>
    <p:extLst>
      <p:ext uri="{BB962C8B-B14F-4D97-AF65-F5344CB8AC3E}">
        <p14:creationId xmlns:p14="http://schemas.microsoft.com/office/powerpoint/2010/main" val="6443414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.NET Framework (C#, Visual Basic, F#): ADO.NET</a:t>
            </a:r>
          </a:p>
          <a:p>
            <a:pPr marL="252000" lvl="1" indent="0" defTabSz="914325">
              <a:spcBef>
                <a:spcPts val="1200"/>
              </a:spcBef>
              <a:buNone/>
            </a:pPr>
            <a:r>
              <a:rPr lang="en-US" sz="4400" dirty="0">
                <a:solidFill>
                  <a:schemeClr val="bg1"/>
                </a:solidFill>
                <a:latin typeface="+mj-lt"/>
              </a:rPr>
              <a:t>C / C++: ODBC</a:t>
            </a:r>
          </a:p>
          <a:p>
            <a:pPr marL="252000" lvl="1" indent="0" defTabSz="914325">
              <a:spcBef>
                <a:spcPts val="1200"/>
              </a:spcBef>
              <a:buNone/>
            </a:pPr>
            <a:r>
              <a:rPr lang="en-US" sz="4400" dirty="0">
                <a:solidFill>
                  <a:schemeClr val="bg1"/>
                </a:solidFill>
                <a:latin typeface="+mj-lt"/>
              </a:rPr>
              <a:t>Java: Microsoft JDBC provider</a:t>
            </a:r>
          </a:p>
          <a:p>
            <a:pPr marL="252000" lvl="1" indent="0" defTabSz="914325">
              <a:spcBef>
                <a:spcPts val="1200"/>
              </a:spcBef>
              <a:buNone/>
            </a:pPr>
            <a:r>
              <a:rPr lang="en-US" sz="4400" dirty="0">
                <a:solidFill>
                  <a:schemeClr val="bg1"/>
                </a:solidFill>
                <a:latin typeface="+mj-lt"/>
              </a:rPr>
              <a:t>PHP: Microsoft PHP provider</a:t>
            </a:r>
          </a:p>
        </p:txBody>
      </p:sp>
      <p:sp>
        <p:nvSpPr>
          <p:cNvPr id="2" name="Title 1"/>
          <p:cNvSpPr>
            <a:spLocks noGrp="1"/>
          </p:cNvSpPr>
          <p:nvPr>
            <p:ph type="title"/>
          </p:nvPr>
        </p:nvSpPr>
        <p:spPr/>
        <p:txBody>
          <a:bodyPr/>
          <a:lstStyle/>
          <a:p>
            <a:r>
              <a:rPr lang="ko-KR" altLang="en-US" sz="4800" dirty="0"/>
              <a:t>익숙한 언어를 이용해 </a:t>
            </a:r>
            <a:r>
              <a:rPr lang="en-US" altLang="ko-KR" sz="4800" dirty="0"/>
              <a:t>DB</a:t>
            </a:r>
            <a:r>
              <a:rPr lang="ko-KR" altLang="en-US" sz="4800" dirty="0"/>
              <a:t>에 접근</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400" dirty="0"/>
              <a:t>익숙한 프레임워크를 이용해 </a:t>
            </a:r>
            <a:r>
              <a:rPr lang="en-US" altLang="ko-KR" sz="4400" dirty="0"/>
              <a:t>DB</a:t>
            </a:r>
            <a:r>
              <a:rPr lang="ko-KR" altLang="en-US" sz="4400" dirty="0"/>
              <a:t>에 접근</a:t>
            </a:r>
            <a:endParaRPr lang="en-US" sz="44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p>
        </p:txBody>
      </p:sp>
    </p:spTree>
    <p:extLst>
      <p:ext uri="{BB962C8B-B14F-4D97-AF65-F5344CB8AC3E}">
        <p14:creationId xmlns:p14="http://schemas.microsoft.com/office/powerpoint/2010/main" val="3844774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익숙한 도구들을 이용해 접근</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development</a:t>
            </a:r>
          </a:p>
        </p:txBody>
      </p:sp>
    </p:spTree>
    <p:extLst>
      <p:ext uri="{BB962C8B-B14F-4D97-AF65-F5344CB8AC3E}">
        <p14:creationId xmlns:p14="http://schemas.microsoft.com/office/powerpoint/2010/main" val="38503770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3600" dirty="0"/>
              <a:t>지원하지 않는</a:t>
            </a:r>
            <a:r>
              <a:rPr lang="en-US" sz="3600" dirty="0"/>
              <a:t> </a:t>
            </a:r>
            <a:br>
              <a:rPr lang="en-US" sz="3600" dirty="0"/>
            </a:br>
            <a:r>
              <a:rPr lang="en-US" sz="3600" dirty="0"/>
              <a:t>SQL Server </a:t>
            </a:r>
            <a:r>
              <a:rPr lang="ko-KR" altLang="en-US" sz="3600" dirty="0"/>
              <a:t>기능</a:t>
            </a: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a:t>
            </a:r>
            <a:r>
              <a:rPr lang="ko-KR" altLang="en-US" sz="3600" dirty="0"/>
              <a:t>명령</a:t>
            </a:r>
            <a:r>
              <a:rPr lang="en-US" sz="3600" dirty="0"/>
              <a:t>, </a:t>
            </a:r>
            <a:r>
              <a:rPr lang="ko-KR" altLang="en-US" sz="3600" dirty="0"/>
              <a:t>분산 트렌젝션</a:t>
            </a:r>
            <a:r>
              <a:rPr lang="en-US" sz="3600" dirty="0"/>
              <a:t>, </a:t>
            </a:r>
            <a:r>
              <a:rPr lang="ko-KR" altLang="en-US" sz="3600" dirty="0"/>
              <a:t>분산 뷰</a:t>
            </a:r>
            <a:endParaRPr lang="en-US" sz="3600" dirty="0"/>
          </a:p>
          <a:p>
            <a:pPr marL="823500" lvl="1" indent="-571500" defTabSz="914325">
              <a:spcBef>
                <a:spcPts val="1200"/>
              </a:spcBef>
            </a:pPr>
            <a:r>
              <a:rPr lang="en-US" sz="3600" dirty="0"/>
              <a:t>Service Broker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Encryption</a:t>
            </a:r>
          </a:p>
        </p:txBody>
      </p:sp>
    </p:spTree>
    <p:extLst>
      <p:ext uri="{BB962C8B-B14F-4D97-AF65-F5344CB8AC3E}">
        <p14:creationId xmlns:p14="http://schemas.microsoft.com/office/powerpoint/2010/main" val="3514367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ko-KR" altLang="en-US" sz="4400" dirty="0">
                <a:solidFill>
                  <a:schemeClr val="bg1"/>
                </a:solidFill>
                <a:latin typeface="+mj-lt"/>
                <a:ea typeface="+mj-ea"/>
                <a:cs typeface="+mj-cs"/>
              </a:rPr>
              <a:t>프라이빗 클라우드부터 제공</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ko-KR" altLang="en-US" sz="4400" dirty="0">
                <a:solidFill>
                  <a:schemeClr val="bg1"/>
                </a:solidFill>
                <a:latin typeface="+mj-lt"/>
                <a:ea typeface="+mj-ea"/>
                <a:cs typeface="+mj-cs"/>
              </a:rPr>
              <a:t>제공되는 다양한 서비스</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ko-KR" altLang="en-US" sz="2400" spc="-51" dirty="0">
                <a:solidFill>
                  <a:schemeClr val="tx1"/>
                </a:solidFill>
                <a:latin typeface="+mj-lt"/>
              </a:rPr>
              <a:t>테이블</a:t>
            </a:r>
            <a:r>
              <a:rPr lang="en-US" altLang="ko-KR" sz="2400" spc="-51" dirty="0">
                <a:solidFill>
                  <a:schemeClr val="tx1"/>
                </a:solidFill>
                <a:latin typeface="+mj-lt"/>
              </a:rPr>
              <a:t>, </a:t>
            </a:r>
            <a:r>
              <a:rPr lang="ko-KR" altLang="en-US" sz="2400" spc="-51" dirty="0">
                <a:solidFill>
                  <a:schemeClr val="tx1"/>
                </a:solidFill>
                <a:latin typeface="+mj-lt"/>
              </a:rPr>
              <a:t>뷰</a:t>
            </a:r>
            <a:r>
              <a:rPr lang="en-US" altLang="ko-KR" sz="2400" spc="-51" dirty="0">
                <a:solidFill>
                  <a:schemeClr val="tx1"/>
                </a:solidFill>
                <a:latin typeface="+mj-lt"/>
              </a:rPr>
              <a:t>, </a:t>
            </a:r>
            <a:r>
              <a:rPr lang="ko-KR" altLang="en-US" sz="2400" spc="-51" dirty="0">
                <a:solidFill>
                  <a:schemeClr val="tx1"/>
                </a:solidFill>
                <a:latin typeface="+mj-lt"/>
              </a:rPr>
              <a:t>저장프로시져를 제작하기 위한 웹 디자이너 도구를 이용해 쿼리 수정 및 실행</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a:t>Azure SQL Database Management Portal</a:t>
            </a:r>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Studio</a:t>
            </a:r>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Elastic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a:t>Elastic Database Pool</a:t>
            </a:r>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 </a:t>
              </a:r>
            </a:p>
            <a:p>
              <a:pPr>
                <a:lnSpc>
                  <a:spcPct val="90000"/>
                </a:lnSpc>
                <a:spcAft>
                  <a:spcPts val="600"/>
                </a:spcAft>
              </a:pPr>
              <a:r>
                <a:rPr lang="en-US" dirty="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ko-KR" altLang="en-US" dirty="0">
                <a:solidFill>
                  <a:srgbClr val="505050"/>
                </a:solidFill>
                <a:latin typeface="wf_segoe-ui_normal"/>
              </a:rPr>
              <a:t>많은 수의 </a:t>
            </a:r>
            <a:r>
              <a:rPr lang="en-US" altLang="ko-KR" dirty="0">
                <a:solidFill>
                  <a:srgbClr val="505050"/>
                </a:solidFill>
                <a:latin typeface="wf_segoe-ui_normal"/>
              </a:rPr>
              <a:t>SQL Database</a:t>
            </a:r>
            <a:r>
              <a:rPr lang="ko-KR" altLang="en-US" dirty="0">
                <a:solidFill>
                  <a:srgbClr val="505050"/>
                </a:solidFill>
                <a:latin typeface="wf_segoe-ui_normal"/>
              </a:rPr>
              <a:t>를 배포하기 위한 예측가능한 모델</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a:t>
            </a:r>
            <a:r>
              <a:rPr lang="ko-KR" altLang="en-US" sz="4705" dirty="0">
                <a:solidFill>
                  <a:srgbClr val="0088EE"/>
                </a:solidFill>
              </a:rPr>
              <a:t>모델</a:t>
            </a:r>
            <a:endParaRPr sz="4705" dirty="0">
              <a:solidFill>
                <a:srgbClr val="0088EE"/>
              </a:solidFill>
            </a:endParaRP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ko-KR" altLang="en-US" sz="2000" dirty="0">
                <a:solidFill>
                  <a:srgbClr val="0088EE"/>
                </a:solidFill>
              </a:rPr>
              <a:t>여러 데이터베이스들이 </a:t>
            </a:r>
            <a:r>
              <a:rPr lang="en-US" altLang="ko-KR" sz="2000" dirty="0">
                <a:solidFill>
                  <a:srgbClr val="0088EE"/>
                </a:solidFill>
              </a:rPr>
              <a:t>pool</a:t>
            </a:r>
            <a:r>
              <a:rPr lang="ko-KR" altLang="en-US" sz="2000" dirty="0">
                <a:solidFill>
                  <a:srgbClr val="0088EE"/>
                </a:solidFill>
              </a:rPr>
              <a:t>의 리소스로 사용됨</a:t>
            </a:r>
            <a:endParaRPr lang="en-US" sz="2000" dirty="0">
              <a:solidFill>
                <a:srgbClr val="0088EE"/>
              </a:solidFill>
            </a:endParaRPr>
          </a:p>
          <a:p>
            <a:pPr>
              <a:lnSpc>
                <a:spcPct val="100000"/>
              </a:lnSpc>
              <a:buFont typeface="Wingdings" panose="05000000000000000000" pitchFamily="2" charset="2"/>
              <a:buChar char="§"/>
            </a:pPr>
            <a:r>
              <a:rPr lang="ko-KR" altLang="en-US" sz="2000" b="1" dirty="0">
                <a:solidFill>
                  <a:srgbClr val="0088EE"/>
                </a:solidFill>
              </a:rPr>
              <a:t>표준</a:t>
            </a:r>
            <a:r>
              <a:rPr lang="en-US" altLang="ko-KR" sz="2000" b="1" dirty="0">
                <a:solidFill>
                  <a:srgbClr val="0088EE"/>
                </a:solidFill>
              </a:rPr>
              <a:t>(standard) </a:t>
            </a:r>
            <a:r>
              <a:rPr lang="en-US" altLang="ko-KR" sz="2000" dirty="0">
                <a:solidFill>
                  <a:srgbClr val="0088EE"/>
                </a:solidFill>
              </a:rPr>
              <a:t>elastic pool </a:t>
            </a:r>
            <a:r>
              <a:rPr lang="ko-KR" altLang="en-US" sz="2000" dirty="0">
                <a:solidFill>
                  <a:srgbClr val="0088EE"/>
                </a:solidFill>
              </a:rPr>
              <a:t>은 </a:t>
            </a:r>
            <a:r>
              <a:rPr lang="en-US" altLang="ko-KR" sz="2000" dirty="0">
                <a:solidFill>
                  <a:srgbClr val="0088EE"/>
                </a:solidFill>
              </a:rPr>
              <a:t>200~1200 </a:t>
            </a:r>
            <a:r>
              <a:rPr lang="en-US" altLang="ko-KR" sz="2000" dirty="0" err="1">
                <a:solidFill>
                  <a:srgbClr val="0088EE"/>
                </a:solidFill>
              </a:rPr>
              <a:t>eDTU</a:t>
            </a:r>
            <a:r>
              <a:rPr lang="ko-KR" altLang="en-US" sz="2000" dirty="0">
                <a:solidFill>
                  <a:srgbClr val="0088EE"/>
                </a:solidFill>
              </a:rPr>
              <a:t>를 </a:t>
            </a:r>
            <a:r>
              <a:rPr lang="en-US" sz="2000" dirty="0">
                <a:solidFill>
                  <a:srgbClr val="0088EE"/>
                </a:solidFill>
              </a:rPr>
              <a:t>100* database</a:t>
            </a:r>
            <a:r>
              <a:rPr lang="ko-KR" altLang="en-US" sz="2000" dirty="0">
                <a:solidFill>
                  <a:srgbClr val="0088EE"/>
                </a:solidFill>
              </a:rPr>
              <a:t>까지 지원</a:t>
            </a:r>
            <a:endParaRPr lang="en-US" sz="2000" dirty="0">
              <a:solidFill>
                <a:srgbClr val="0088EE"/>
              </a:solidFill>
            </a:endParaRP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a:t>
            </a:r>
            <a:r>
              <a:rPr lang="ko-KR" altLang="en-US" sz="2000" dirty="0">
                <a:solidFill>
                  <a:srgbClr val="0088EE"/>
                </a:solidFill>
              </a:rPr>
              <a:t>는 </a:t>
            </a:r>
            <a:r>
              <a:rPr lang="en-US" altLang="ko-KR" sz="2000" dirty="0">
                <a:solidFill>
                  <a:srgbClr val="0088EE"/>
                </a:solidFill>
              </a:rPr>
              <a:t>100 </a:t>
            </a:r>
            <a:r>
              <a:rPr lang="en-US" altLang="ko-KR" sz="2000" dirty="0" err="1">
                <a:solidFill>
                  <a:srgbClr val="0088EE"/>
                </a:solidFill>
              </a:rPr>
              <a:t>eDTU</a:t>
            </a:r>
            <a:r>
              <a:rPr lang="ko-KR" altLang="en-US" sz="2000" dirty="0">
                <a:solidFill>
                  <a:srgbClr val="0088EE"/>
                </a:solidFill>
              </a:rPr>
              <a:t>까지 확장 가능 </a:t>
            </a:r>
            <a:r>
              <a:rPr lang="en-US" sz="2000" dirty="0">
                <a:solidFill>
                  <a:srgbClr val="0088EE"/>
                </a:solidFill>
              </a:rPr>
              <a:t>(S3 level)</a:t>
            </a:r>
          </a:p>
          <a:p>
            <a:pPr>
              <a:lnSpc>
                <a:spcPct val="100000"/>
              </a:lnSpc>
              <a:buFont typeface="Wingdings" panose="05000000000000000000" pitchFamily="2" charset="2"/>
              <a:buChar char="§"/>
            </a:pPr>
            <a:r>
              <a:rPr lang="en-US" sz="2000" dirty="0">
                <a:solidFill>
                  <a:srgbClr val="0088EE"/>
                </a:solidFill>
              </a:rPr>
              <a:t>pool </a:t>
            </a:r>
            <a:r>
              <a:rPr lang="ko-KR" altLang="en-US" sz="2000" dirty="0">
                <a:solidFill>
                  <a:srgbClr val="0088EE"/>
                </a:solidFill>
              </a:rPr>
              <a:t>생성과 설정은 </a:t>
            </a:r>
            <a:r>
              <a:rPr lang="en-US" sz="2000" dirty="0">
                <a:solidFill>
                  <a:srgbClr val="0088EE"/>
                </a:solidFill>
              </a:rPr>
              <a:t>portal, PowerShell, REST API</a:t>
            </a:r>
            <a:r>
              <a:rPr lang="ko-KR" altLang="en-US" sz="2000" dirty="0">
                <a:solidFill>
                  <a:srgbClr val="0088EE"/>
                </a:solidFill>
              </a:rPr>
              <a:t>를 이용해 가능</a:t>
            </a:r>
            <a:r>
              <a:rPr lang="en-US" sz="2000" dirty="0">
                <a:solidFill>
                  <a:srgbClr val="0088EE"/>
                </a:solidFill>
              </a:rPr>
              <a:t> </a:t>
            </a:r>
          </a:p>
          <a:p>
            <a:pPr>
              <a:lnSpc>
                <a:spcPct val="100000"/>
              </a:lnSpc>
              <a:buFont typeface="Wingdings" panose="05000000000000000000" pitchFamily="2" charset="2"/>
              <a:buChar char="§"/>
            </a:pPr>
            <a:r>
              <a:rPr lang="en-US" sz="2000" dirty="0">
                <a:solidFill>
                  <a:srgbClr val="0088EE"/>
                </a:solidFill>
              </a:rPr>
              <a:t>databases </a:t>
            </a:r>
            <a:r>
              <a:rPr lang="ko-KR" altLang="en-US" sz="2000" dirty="0">
                <a:solidFill>
                  <a:srgbClr val="0088EE"/>
                </a:solidFill>
              </a:rPr>
              <a:t>이동은 </a:t>
            </a:r>
            <a:r>
              <a:rPr lang="en-US" sz="2000" dirty="0">
                <a:solidFill>
                  <a:srgbClr val="0088EE"/>
                </a:solidFill>
              </a:rPr>
              <a:t>using portal, PowerShell, REST APIs, T-SQL</a:t>
            </a:r>
            <a:r>
              <a:rPr lang="ko-KR" altLang="en-US" sz="2000" dirty="0">
                <a:solidFill>
                  <a:srgbClr val="0088EE"/>
                </a:solidFill>
              </a:rPr>
              <a:t>로 가능</a:t>
            </a:r>
            <a:endParaRPr lang="en-US" sz="2000" dirty="0">
              <a:solidFill>
                <a:srgbClr val="0088EE"/>
              </a:solidFill>
            </a:endParaRPr>
          </a:p>
          <a:p>
            <a:pPr>
              <a:lnSpc>
                <a:spcPct val="100000"/>
              </a:lnSpc>
              <a:buFont typeface="Wingdings" panose="05000000000000000000" pitchFamily="2" charset="2"/>
              <a:buChar char="§"/>
            </a:pPr>
            <a:r>
              <a:rPr lang="en-US" sz="2000" dirty="0">
                <a:solidFill>
                  <a:srgbClr val="0088EE"/>
                </a:solidFill>
              </a:rPr>
              <a:t>Databases </a:t>
            </a:r>
            <a:r>
              <a:rPr lang="ko-KR" altLang="en-US" sz="2000" dirty="0">
                <a:solidFill>
                  <a:srgbClr val="0088EE"/>
                </a:solidFill>
              </a:rPr>
              <a:t>은 온라인으로 유지됨</a:t>
            </a:r>
            <a:endParaRPr lang="en-US" altLang="ko-KR" sz="2000" dirty="0">
              <a:solidFill>
                <a:srgbClr val="0088EE"/>
              </a:solidFill>
            </a:endParaRPr>
          </a:p>
          <a:p>
            <a:pPr>
              <a:lnSpc>
                <a:spcPct val="100000"/>
              </a:lnSpc>
              <a:buFont typeface="Wingdings" panose="05000000000000000000" pitchFamily="2" charset="2"/>
              <a:buChar char="§"/>
            </a:pPr>
            <a:r>
              <a:rPr lang="ko-KR" altLang="en-US" sz="2000" dirty="0">
                <a:solidFill>
                  <a:srgbClr val="0088EE"/>
                </a:solidFill>
              </a:rPr>
              <a:t>모니터링 및 경고는 </a:t>
            </a:r>
            <a:r>
              <a:rPr lang="en-US" sz="2000" dirty="0">
                <a:solidFill>
                  <a:srgbClr val="0088EE"/>
                </a:solidFill>
              </a:rPr>
              <a:t>pool</a:t>
            </a:r>
            <a:r>
              <a:rPr lang="ko-KR" altLang="en-US" sz="2000" dirty="0">
                <a:solidFill>
                  <a:srgbClr val="0088EE"/>
                </a:solidFill>
              </a:rPr>
              <a:t>과</a:t>
            </a:r>
            <a:r>
              <a:rPr lang="en-US" sz="2000" dirty="0">
                <a:solidFill>
                  <a:srgbClr val="0088EE"/>
                </a:solidFill>
              </a:rPr>
              <a:t> databases </a:t>
            </a:r>
            <a:r>
              <a:rPr lang="ko-KR" altLang="en-US" sz="2000" dirty="0">
                <a:solidFill>
                  <a:srgbClr val="0088EE"/>
                </a:solidFill>
              </a:rPr>
              <a:t>양쪽에서 수행됨</a:t>
            </a:r>
            <a:endParaRPr lang="en-US" sz="2000" dirty="0">
              <a:solidFill>
                <a:srgbClr val="0088EE"/>
              </a:soli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a:t>Elastic Database Jobs</a:t>
            </a:r>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a:gradFill>
                  <a:gsLst>
                    <a:gs pos="2917">
                      <a:srgbClr val="343434"/>
                    </a:gs>
                    <a:gs pos="30000">
                      <a:srgbClr val="343434"/>
                    </a:gs>
                  </a:gsLst>
                  <a:lin ang="5400000" scaled="0"/>
                </a:gradFill>
              </a:rPr>
              <a:t>T-SQL Scripts</a:t>
            </a:r>
          </a:p>
        </p:txBody>
      </p:sp>
      <p:sp>
        <p:nvSpPr>
          <p:cNvPr id="49" name="Rectangle 48"/>
          <p:cNvSpPr/>
          <p:nvPr/>
        </p:nvSpPr>
        <p:spPr>
          <a:xfrm>
            <a:off x="356995" y="4668299"/>
            <a:ext cx="7571303" cy="369332"/>
          </a:xfrm>
          <a:prstGeom prst="rect">
            <a:avLst/>
          </a:prstGeom>
        </p:spPr>
        <p:txBody>
          <a:bodyPr wrap="none">
            <a:spAutoFit/>
          </a:bodyPr>
          <a:lstStyle/>
          <a:p>
            <a:r>
              <a:rPr lang="ko-KR" altLang="en-US" dirty="0">
                <a:solidFill>
                  <a:srgbClr val="505050"/>
                </a:solidFill>
                <a:latin typeface="wf_segoe-ui_normal"/>
              </a:rPr>
              <a:t>개별 데이터베이스들에서 관리 작업이 수행되나 개별 연결은 필요 없음</a:t>
            </a:r>
            <a:r>
              <a:rPr lang="en-US" altLang="ko-KR" dirty="0">
                <a:solidFill>
                  <a:srgbClr val="505050"/>
                </a:solidFill>
                <a:latin typeface="wf_segoe-ui_normal"/>
              </a:rPr>
              <a:t>.</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ko-KR" altLang="en-US" dirty="0"/>
              <a:t>많은 수의 </a:t>
            </a:r>
            <a:r>
              <a:rPr lang="en-US" dirty="0"/>
              <a:t>database</a:t>
            </a:r>
            <a:r>
              <a:rPr lang="ko-KR" altLang="en-US" dirty="0"/>
              <a:t>를 관리</a:t>
            </a:r>
            <a:endParaRPr lang="en-US" dirty="0"/>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3885679"/>
          </a:xfrm>
          <a:prstGeom prst="rect">
            <a:avLst/>
          </a:prstGeom>
        </p:spPr>
        <p:txBody>
          <a:bodyPr wrap="square">
            <a:spAutoFit/>
          </a:bodyPr>
          <a:lstStyle/>
          <a:p>
            <a:pPr marL="342900" indent="-342900">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변경이나 관리 작업이 많은 </a:t>
            </a:r>
            <a:r>
              <a:rPr lang="en-US" altLang="ko-KR" sz="3200" dirty="0">
                <a:solidFill>
                  <a:srgbClr val="0088EE"/>
                </a:solidFill>
                <a:latin typeface="Segoe UI Light" panose="020B0502040204020203" pitchFamily="34" charset="0"/>
                <a:cs typeface="Segoe UI Light" panose="020B0502040204020203" pitchFamily="34" charset="0"/>
              </a:rPr>
              <a:t>database</a:t>
            </a:r>
            <a:r>
              <a:rPr lang="ko-KR" altLang="en-US" sz="3200" dirty="0">
                <a:solidFill>
                  <a:srgbClr val="0088EE"/>
                </a:solidFill>
                <a:latin typeface="Segoe UI Light" panose="020B0502040204020203" pitchFamily="34" charset="0"/>
                <a:cs typeface="Segoe UI Light" panose="020B0502040204020203" pitchFamily="34" charset="0"/>
              </a:rPr>
              <a:t>에서 적용됨</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익숙한 </a:t>
            </a:r>
            <a:r>
              <a:rPr lang="en-US" sz="3200" dirty="0">
                <a:solidFill>
                  <a:srgbClr val="0088EE"/>
                </a:solidFill>
                <a:latin typeface="Segoe UI Light" panose="020B0502040204020203" pitchFamily="34" charset="0"/>
                <a:cs typeface="Segoe UI Light" panose="020B0502040204020203" pitchFamily="34" charset="0"/>
              </a:rPr>
              <a:t>T-SQL </a:t>
            </a:r>
            <a:r>
              <a:rPr lang="ko-KR" altLang="en-US" sz="3200" dirty="0">
                <a:solidFill>
                  <a:srgbClr val="0088EE"/>
                </a:solidFill>
                <a:latin typeface="Segoe UI Light" panose="020B0502040204020203" pitchFamily="34" charset="0"/>
                <a:cs typeface="Segoe UI Light" panose="020B0502040204020203" pitchFamily="34" charset="0"/>
              </a:rPr>
              <a:t>구문을 </a:t>
            </a:r>
            <a:r>
              <a:rPr lang="en-US" altLang="ko-KR" sz="3200" dirty="0">
                <a:solidFill>
                  <a:srgbClr val="0088EE"/>
                </a:solidFill>
                <a:latin typeface="Segoe UI Light" panose="020B0502040204020203" pitchFamily="34" charset="0"/>
                <a:cs typeface="Segoe UI Light" panose="020B0502040204020203" pitchFamily="34" charset="0"/>
              </a:rPr>
              <a:t>job </a:t>
            </a:r>
            <a:r>
              <a:rPr lang="ko-KR" altLang="en-US" sz="3200" dirty="0">
                <a:solidFill>
                  <a:srgbClr val="0088EE"/>
                </a:solidFill>
                <a:latin typeface="Segoe UI Light" panose="020B0502040204020203" pitchFamily="34" charset="0"/>
                <a:cs typeface="Segoe UI Light" panose="020B0502040204020203" pitchFamily="34" charset="0"/>
              </a:rPr>
              <a:t>생성에 사용</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spcBef>
                <a:spcPts val="882"/>
              </a:spcBef>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자동 재연결 로직 포함</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Azure </a:t>
            </a:r>
            <a:r>
              <a:rPr lang="ko-KR" altLang="en-US" sz="3200" dirty="0">
                <a:solidFill>
                  <a:srgbClr val="0088EE"/>
                </a:solidFill>
                <a:latin typeface="Segoe UI Light" panose="020B0502040204020203" pitchFamily="34" charset="0"/>
                <a:cs typeface="Segoe UI Light" panose="020B0502040204020203" pitchFamily="34" charset="0"/>
              </a:rPr>
              <a:t>포털에서 </a:t>
            </a:r>
            <a:r>
              <a:rPr lang="en-US" altLang="ko-KR" sz="3200" dirty="0">
                <a:solidFill>
                  <a:srgbClr val="0088EE"/>
                </a:solidFill>
                <a:latin typeface="Segoe UI Light" panose="020B0502040204020203" pitchFamily="34" charset="0"/>
                <a:cs typeface="Segoe UI Light" panose="020B0502040204020203" pitchFamily="34" charset="0"/>
              </a:rPr>
              <a:t>elastic pool</a:t>
            </a:r>
            <a:r>
              <a:rPr lang="ko-KR" altLang="en-US" sz="3200" dirty="0">
                <a:solidFill>
                  <a:srgbClr val="0088EE"/>
                </a:solidFill>
                <a:latin typeface="Segoe UI Light" panose="020B0502040204020203" pitchFamily="34" charset="0"/>
                <a:cs typeface="Segoe UI Light" panose="020B0502040204020203" pitchFamily="34" charset="0"/>
              </a:rPr>
              <a:t>과 함께 사용</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spcBef>
                <a:spcPts val="882"/>
              </a:spcBef>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배치 처리 작업을 위해 디자인</a:t>
            </a:r>
            <a:endParaRPr lang="en-US" sz="3200" dirty="0">
              <a:solidFill>
                <a:srgbClr val="0088E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997781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ko-KR" altLang="en-US" sz="4000" dirty="0">
                <a:latin typeface="Segoe UI Light" panose="020B0502040204020203" pitchFamily="34" charset="0"/>
                <a:cs typeface="Segoe UI Light" panose="020B0502040204020203" pitchFamily="34" charset="0"/>
              </a:rPr>
              <a:t>전형적인 </a:t>
            </a:r>
            <a:r>
              <a:rPr lang="en-US" sz="4000" dirty="0">
                <a:latin typeface="Segoe UI Light" panose="020B0502040204020203" pitchFamily="34" charset="0"/>
                <a:cs typeface="Segoe UI Light" panose="020B0502040204020203" pitchFamily="34" charset="0"/>
              </a:rPr>
              <a:t>3-tier </a:t>
            </a:r>
            <a:r>
              <a:rPr lang="ko-KR" altLang="en-US" sz="4000" dirty="0">
                <a:latin typeface="Segoe UI Light" panose="020B0502040204020203" pitchFamily="34" charset="0"/>
                <a:cs typeface="Segoe UI Light" panose="020B0502040204020203" pitchFamily="34" charset="0"/>
              </a:rPr>
              <a:t>아키텍처</a:t>
            </a:r>
            <a:endParaRPr lang="en-US" altLang="ko-KR" sz="4000" dirty="0">
              <a:latin typeface="Segoe UI Light" panose="020B0502040204020203" pitchFamily="34" charset="0"/>
              <a:cs typeface="Segoe UI Light" panose="020B0502040204020203" pitchFamily="34" charset="0"/>
            </a:endParaRPr>
          </a:p>
          <a:p>
            <a:pPr algn="l"/>
            <a:r>
              <a:rPr lang="ko-KR" altLang="en-US" sz="4000" dirty="0">
                <a:latin typeface="Segoe UI Light" panose="020B0502040204020203" pitchFamily="34" charset="0"/>
                <a:cs typeface="Segoe UI Light" panose="020B0502040204020203" pitchFamily="34" charset="0"/>
              </a:rPr>
              <a:t>프론트엔드의 수평확장은 간단</a:t>
            </a:r>
            <a:endParaRPr lang="en-US" altLang="ko-KR" sz="4000" dirty="0">
              <a:latin typeface="Segoe UI Light" panose="020B0502040204020203" pitchFamily="34" charset="0"/>
              <a:cs typeface="Segoe UI Light" panose="020B0502040204020203" pitchFamily="34" charset="0"/>
            </a:endParaRPr>
          </a:p>
          <a:p>
            <a:pPr algn="l"/>
            <a:r>
              <a:rPr lang="ko-KR" altLang="en-US" sz="4000" dirty="0">
                <a:latin typeface="Segoe UI Light" panose="020B0502040204020203" pitchFamily="34" charset="0"/>
                <a:cs typeface="Segoe UI Light" panose="020B0502040204020203" pitchFamily="34" charset="0"/>
              </a:rPr>
              <a:t>데이터 티어의 확장은 어려움</a:t>
            </a:r>
            <a:endParaRPr lang="en-US" sz="4000" dirty="0">
              <a:latin typeface="Segoe UI Light" panose="020B0502040204020203" pitchFamily="34" charset="0"/>
              <a:cs typeface="Segoe UI Light" panose="020B0502040204020203" pitchFamily="34" charset="0"/>
            </a:endParaRP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42"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a:t>
            </a:r>
            <a:r>
              <a:rPr lang="ko-KR" altLang="en-US" sz="4000" dirty="0"/>
              <a:t>고려사항</a:t>
            </a:r>
            <a:endParaRPr lang="en-US" sz="4000" dirty="0"/>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 </a:t>
            </a:r>
            <a:r>
              <a:rPr lang="en-US" sz="4000" dirty="0" err="1"/>
              <a:t>sharding</a:t>
            </a:r>
            <a:r>
              <a:rPr lang="ko-KR" altLang="en-US" sz="4000" dirty="0"/>
              <a:t>을 통해 수천개의 </a:t>
            </a:r>
            <a:r>
              <a:rPr lang="en-US" altLang="ko-KR" sz="4000" dirty="0"/>
              <a:t>database</a:t>
            </a:r>
            <a:r>
              <a:rPr lang="ko-KR" altLang="en-US" sz="4000" dirty="0"/>
              <a:t>까지 확장</a:t>
            </a:r>
            <a:endParaRPr lang="en-US" sz="4000" dirty="0"/>
          </a:p>
          <a:p>
            <a:pPr marL="252000" algn="l">
              <a:spcBef>
                <a:spcPts val="1200"/>
              </a:spcBef>
            </a:pPr>
            <a:r>
              <a:rPr lang="en-US" sz="4000" dirty="0"/>
              <a:t>Shard </a:t>
            </a:r>
            <a:r>
              <a:rPr lang="ko-KR" altLang="en-US" sz="4000" dirty="0"/>
              <a:t>패턴을 지원하고</a:t>
            </a:r>
            <a:r>
              <a:rPr lang="en-US" altLang="ko-KR" sz="4000" dirty="0"/>
              <a:t>, .NET client</a:t>
            </a:r>
            <a:r>
              <a:rPr lang="ko-KR" altLang="en-US" sz="4000" dirty="0"/>
              <a:t>를 활용 </a:t>
            </a:r>
            <a:endParaRPr lang="en-US" altLang="ko-KR" sz="4000" dirty="0"/>
          </a:p>
          <a:p>
            <a:pPr marL="252000" algn="l">
              <a:spcBef>
                <a:spcPts val="1200"/>
              </a:spcBef>
            </a:pPr>
            <a:r>
              <a:rPr lang="ko-KR" altLang="en-US" sz="4000" dirty="0"/>
              <a:t>개발자 기능과 관리 기능을 제공</a:t>
            </a:r>
            <a:endParaRPr lang="en-US" sz="4000" dirty="0"/>
          </a:p>
          <a:p>
            <a:pPr marL="252000" algn="l">
              <a:spcBef>
                <a:spcPts val="1200"/>
              </a:spcBef>
            </a:pPr>
            <a:r>
              <a:rPr lang="ko-KR" altLang="en-US" sz="4000" dirty="0"/>
              <a:t>데이터에 대한 </a:t>
            </a:r>
            <a:r>
              <a:rPr lang="en-US" sz="4000" dirty="0"/>
              <a:t>split, merge, </a:t>
            </a:r>
            <a:r>
              <a:rPr lang="ko-KR" altLang="en-US" sz="4000" dirty="0"/>
              <a:t>및</a:t>
            </a:r>
            <a:r>
              <a:rPr lang="en-US" sz="4000" dirty="0"/>
              <a:t> move </a:t>
            </a:r>
            <a:r>
              <a:rPr lang="ko-KR" altLang="en-US" sz="4000" dirty="0"/>
              <a:t>작업 지원</a:t>
            </a:r>
            <a:endParaRPr lang="en-US" sz="4000" dirty="0"/>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ko-KR" altLang="en-US" dirty="0"/>
              <a:t>기초부터 시작</a:t>
            </a:r>
            <a:endParaRPr lang="en-US" dirty="0"/>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27578499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Azure SQL DB</a:t>
            </a:r>
            <a:r>
              <a:rPr lang="ko-KR" altLang="en-US" sz="4400" dirty="0"/>
              <a:t>의 확장 옵션</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a:solidFill>
                  <a:schemeClr val="tx2"/>
                </a:solidFill>
              </a:rPr>
              <a:t>Vertical: Scale-up </a:t>
            </a:r>
            <a:r>
              <a:rPr lang="ko-KR" altLang="en-US" sz="4800" dirty="0">
                <a:solidFill>
                  <a:schemeClr val="tx2"/>
                </a:solidFill>
              </a:rPr>
              <a:t>또는</a:t>
            </a:r>
            <a:r>
              <a:rPr lang="en-US" sz="4800" dirty="0">
                <a:solidFill>
                  <a:schemeClr val="tx2"/>
                </a:solidFill>
              </a:rPr>
              <a:t> scale-down</a:t>
            </a:r>
          </a:p>
          <a:p>
            <a:pPr marL="0" indent="0" algn="ctr">
              <a:buNone/>
            </a:pPr>
            <a:r>
              <a:rPr lang="en-US" sz="4800" dirty="0">
                <a:solidFill>
                  <a:schemeClr val="tx2"/>
                </a:solidFill>
              </a:rPr>
              <a:t>Horizontal: Scale-out </a:t>
            </a:r>
            <a:r>
              <a:rPr lang="ko-KR" altLang="en-US" sz="4800" dirty="0">
                <a:solidFill>
                  <a:schemeClr val="tx2"/>
                </a:solidFill>
              </a:rPr>
              <a:t>또는</a:t>
            </a:r>
            <a:r>
              <a:rPr lang="en-US" sz="4800" dirty="0">
                <a:solidFill>
                  <a:schemeClr val="tx2"/>
                </a:solidFill>
              </a:rPr>
              <a:t> scale-in</a:t>
            </a: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a:solidFill>
                  <a:schemeClr val="tx2"/>
                </a:solidFill>
                <a:latin typeface="+mj-lt"/>
              </a:rPr>
              <a:t>Scale out/in</a:t>
            </a: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a:solidFill>
                  <a:schemeClr val="tx2"/>
                </a:solidFill>
                <a:latin typeface="+mj-lt"/>
              </a:rPr>
              <a:t>Scale up/down</a:t>
            </a: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17"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Elastic Scale </a:t>
            </a:r>
            <a:r>
              <a:rPr lang="ko-KR" altLang="en-US" dirty="0"/>
              <a:t>아키텍처</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23390809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VM</a:t>
            </a:r>
            <a:r>
              <a:rPr lang="ko-KR" altLang="en-US" dirty="0"/>
              <a:t>에서 </a:t>
            </a:r>
            <a:r>
              <a:rPr lang="en-US" altLang="ko-KR" dirty="0"/>
              <a:t>SQL </a:t>
            </a:r>
            <a:r>
              <a:rPr lang="ko-KR" altLang="en-US" dirty="0"/>
              <a:t>실행</a:t>
            </a:r>
            <a:endParaRPr lang="en-US" dirty="0"/>
          </a:p>
        </p:txBody>
      </p:sp>
      <p:sp>
        <p:nvSpPr>
          <p:cNvPr id="4" name="Content Placeholder 3"/>
          <p:cNvSpPr>
            <a:spLocks noGrp="1"/>
          </p:cNvSpPr>
          <p:nvPr>
            <p:ph sz="quarter" idx="10"/>
          </p:nvPr>
        </p:nvSpPr>
        <p:spPr/>
        <p:txBody>
          <a:bodyPr/>
          <a:lstStyle/>
          <a:p>
            <a:pPr marL="252000">
              <a:spcBef>
                <a:spcPts val="2400"/>
              </a:spcBef>
            </a:pPr>
            <a:r>
              <a:rPr lang="ko-KR" altLang="en-US" sz="3600" dirty="0"/>
              <a:t>클라우드 </a:t>
            </a:r>
            <a:r>
              <a:rPr lang="en-US" altLang="ko-KR" sz="3600" dirty="0"/>
              <a:t>VM</a:t>
            </a:r>
            <a:r>
              <a:rPr lang="ko-KR" altLang="en-US" sz="3600" dirty="0"/>
              <a:t>에서 </a:t>
            </a:r>
            <a:r>
              <a:rPr lang="en-US" altLang="ko-KR" sz="3600" dirty="0"/>
              <a:t>SQL </a:t>
            </a:r>
            <a:r>
              <a:rPr lang="ko-KR" altLang="en-US" sz="3600" dirty="0"/>
              <a:t>실행</a:t>
            </a:r>
            <a:endParaRPr lang="en-US" sz="3600" dirty="0"/>
          </a:p>
          <a:p>
            <a:pPr marL="252000">
              <a:spcBef>
                <a:spcPts val="2400"/>
              </a:spcBef>
            </a:pPr>
            <a:r>
              <a:rPr lang="en-US" sz="3600" dirty="0"/>
              <a:t>SQL Server, Oracle, </a:t>
            </a:r>
            <a:r>
              <a:rPr lang="en-US" sz="3600" dirty="0" err="1"/>
              <a:t>MySql</a:t>
            </a:r>
            <a:r>
              <a:rPr lang="en-US" sz="3600" dirty="0"/>
              <a:t> </a:t>
            </a:r>
            <a:r>
              <a:rPr lang="ko-KR" altLang="en-US" sz="3600" dirty="0"/>
              <a:t>등을 지원</a:t>
            </a:r>
            <a:endParaRPr lang="en-US" sz="3600" dirty="0"/>
          </a:p>
          <a:p>
            <a:pPr marL="252000">
              <a:spcBef>
                <a:spcPts val="2400"/>
              </a:spcBef>
            </a:pPr>
            <a:r>
              <a:rPr lang="en-US" sz="3600" dirty="0"/>
              <a:t>Gallery</a:t>
            </a:r>
            <a:r>
              <a:rPr lang="ko-KR" altLang="en-US" sz="3600" dirty="0"/>
              <a:t>의 </a:t>
            </a:r>
            <a:r>
              <a:rPr lang="en-US" altLang="ko-KR" sz="3600" dirty="0"/>
              <a:t>VM </a:t>
            </a:r>
            <a:r>
              <a:rPr lang="ko-KR" altLang="en-US" sz="3600" dirty="0"/>
              <a:t>이미지를 이용해 즉시 배포 가능</a:t>
            </a:r>
            <a:endParaRPr lang="en-US" sz="3600" dirty="0"/>
          </a:p>
          <a:p>
            <a:pPr marL="252000">
              <a:spcBef>
                <a:spcPts val="2400"/>
              </a:spcBef>
            </a:pPr>
            <a:r>
              <a:rPr lang="en-US" altLang="ko-KR" sz="3600" dirty="0"/>
              <a:t>VM</a:t>
            </a:r>
            <a:r>
              <a:rPr lang="ko-KR" altLang="en-US" sz="3600" dirty="0"/>
              <a:t>에 디스크 추가</a:t>
            </a:r>
            <a:r>
              <a:rPr lang="en-US" altLang="ko-KR" sz="3600" dirty="0"/>
              <a:t>(attach)</a:t>
            </a:r>
            <a:r>
              <a:rPr lang="ko-KR" altLang="en-US" sz="3600" dirty="0"/>
              <a:t> 가능</a:t>
            </a:r>
            <a:endParaRPr lang="en-US" sz="3600" dirty="0"/>
          </a:p>
          <a:p>
            <a:pPr marL="252000">
              <a:spcBef>
                <a:spcPts val="2400"/>
              </a:spcBef>
            </a:pPr>
            <a:r>
              <a:rPr lang="en-US" sz="3600" dirty="0"/>
              <a:t>VM</a:t>
            </a:r>
            <a:r>
              <a:rPr lang="ko-KR" altLang="en-US" sz="3600" dirty="0"/>
              <a:t>과 연계된 여러 </a:t>
            </a:r>
            <a:r>
              <a:rPr lang="en-US" altLang="ko-KR" sz="3600" dirty="0"/>
              <a:t>SQL </a:t>
            </a:r>
            <a:r>
              <a:rPr lang="ko-KR" altLang="en-US" sz="3600" dirty="0"/>
              <a:t>엔진의 기능을 사용 가능</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ko-KR" altLang="en-US" sz="3200" dirty="0"/>
              <a:t>두개의 다른 </a:t>
            </a:r>
            <a:r>
              <a:rPr lang="en-US" altLang="ko-KR" sz="3200" dirty="0"/>
              <a:t>SQL </a:t>
            </a:r>
            <a:r>
              <a:rPr lang="ko-KR" altLang="en-US" sz="3200" dirty="0"/>
              <a:t>엔진</a:t>
            </a:r>
            <a:endParaRPr lang="en-US" sz="3200" dirty="0"/>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a:t>
              </a:r>
              <a:r>
                <a:rPr lang="en-US" sz="5400" dirty="0" err="1">
                  <a:gradFill>
                    <a:gsLst>
                      <a:gs pos="2917">
                        <a:schemeClr val="tx1"/>
                      </a:gs>
                      <a:gs pos="30000">
                        <a:schemeClr val="tx1"/>
                      </a:gs>
                    </a:gsLst>
                    <a:lin ang="5400000" scaled="0"/>
                  </a:gradFill>
                </a:rPr>
                <a:t>IaaS</a:t>
              </a:r>
              <a:endParaRPr lang="en-US" sz="5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ko-KR" altLang="en-US" sz="3200" dirty="0">
                <a:gradFill>
                  <a:gsLst>
                    <a:gs pos="0">
                      <a:srgbClr val="FFFFFF"/>
                    </a:gs>
                    <a:gs pos="100000">
                      <a:srgbClr val="FFFFFF"/>
                    </a:gs>
                  </a:gsLst>
                  <a:lin ang="5400000" scaled="0"/>
                </a:gradFill>
                <a:latin typeface="+mj-lt"/>
              </a:rPr>
              <a:t>관리 비용을 줄이고 </a:t>
            </a:r>
            <a:r>
              <a:rPr lang="en-US" altLang="ko-KR" sz="3200" dirty="0">
                <a:gradFill>
                  <a:gsLst>
                    <a:gs pos="0">
                      <a:srgbClr val="FFFFFF"/>
                    </a:gs>
                    <a:gs pos="100000">
                      <a:srgbClr val="FFFFFF"/>
                    </a:gs>
                  </a:gsLst>
                  <a:lin ang="5400000" scaled="0"/>
                </a:gradFill>
                <a:latin typeface="+mj-lt"/>
              </a:rPr>
              <a:t>elastic scale</a:t>
            </a:r>
            <a:r>
              <a:rPr lang="ko-KR" altLang="en-US" sz="3200" dirty="0">
                <a:gradFill>
                  <a:gsLst>
                    <a:gs pos="0">
                      <a:srgbClr val="FFFFFF"/>
                    </a:gs>
                    <a:gs pos="100000">
                      <a:srgbClr val="FFFFFF"/>
                    </a:gs>
                  </a:gsLst>
                  <a:lin ang="5400000" scaled="0"/>
                </a:gradFill>
                <a:latin typeface="+mj-lt"/>
              </a:rPr>
              <a:t>과 같은 기능이 필요할때</a:t>
            </a:r>
            <a:endParaRPr lang="en-US" altLang="ko-KR"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ko-KR" altLang="en-US" sz="3200" dirty="0">
                <a:gradFill>
                  <a:gsLst>
                    <a:gs pos="0">
                      <a:srgbClr val="FFFFFF"/>
                    </a:gs>
                    <a:gs pos="100000">
                      <a:srgbClr val="FFFFFF"/>
                    </a:gs>
                  </a:gsLst>
                  <a:lin ang="5400000" scaled="0"/>
                </a:gradFill>
                <a:latin typeface="+mj-lt"/>
              </a:rPr>
              <a:t>고객이 추가적인 </a:t>
            </a:r>
            <a:r>
              <a:rPr lang="en-US" altLang="ko-KR" sz="3200" dirty="0">
                <a:gradFill>
                  <a:gsLst>
                    <a:gs pos="0">
                      <a:srgbClr val="FFFFFF"/>
                    </a:gs>
                    <a:gs pos="100000">
                      <a:srgbClr val="FFFFFF"/>
                    </a:gs>
                  </a:gsLst>
                  <a:lin ang="5400000" scaled="0"/>
                </a:gradFill>
                <a:latin typeface="+mj-lt"/>
              </a:rPr>
              <a:t>IT </a:t>
            </a:r>
            <a:r>
              <a:rPr lang="ko-KR" altLang="en-US" sz="3200" dirty="0">
                <a:gradFill>
                  <a:gsLst>
                    <a:gs pos="0">
                      <a:srgbClr val="FFFFFF"/>
                    </a:gs>
                    <a:gs pos="100000">
                      <a:srgbClr val="FFFFFF"/>
                    </a:gs>
                  </a:gsLst>
                  <a:lin ang="5400000" scaled="0"/>
                </a:gradFill>
                <a:latin typeface="+mj-lt"/>
              </a:rPr>
              <a:t>인력을 기술지원이나 유지보수에 쓰고 싶지 않을 경우</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SQL VM </a:t>
            </a:r>
            <a:r>
              <a:rPr lang="ko-KR" altLang="en-US" sz="3200" dirty="0">
                <a:gradFill>
                  <a:gsLst>
                    <a:gs pos="0">
                      <a:srgbClr val="FFFFFF"/>
                    </a:gs>
                    <a:gs pos="100000">
                      <a:srgbClr val="FFFFFF"/>
                    </a:gs>
                  </a:gsLst>
                  <a:lin ang="5400000" scaled="0"/>
                </a:gradFill>
                <a:latin typeface="+mj-lt"/>
              </a:rPr>
              <a:t>전체 기능을 사용하는 어플리케이션일 경우</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ko-KR" altLang="en-US" sz="3200" dirty="0">
                <a:gradFill>
                  <a:gsLst>
                    <a:gs pos="0">
                      <a:srgbClr val="FFFFFF"/>
                    </a:gs>
                    <a:gs pos="100000">
                      <a:srgbClr val="FFFFFF"/>
                    </a:gs>
                  </a:gsLst>
                  <a:lin ang="5400000" scaled="0"/>
                </a:gradFill>
                <a:latin typeface="+mj-lt"/>
              </a:rPr>
              <a:t>고객사에 기술지원이나 유지보수가 가능한 </a:t>
            </a:r>
            <a:r>
              <a:rPr lang="en-US" sz="3200" dirty="0">
                <a:gradFill>
                  <a:gsLst>
                    <a:gs pos="0">
                      <a:srgbClr val="FFFFFF"/>
                    </a:gs>
                    <a:gs pos="100000">
                      <a:srgbClr val="FFFFFF"/>
                    </a:gs>
                  </a:gsLst>
                  <a:lin ang="5400000" scaled="0"/>
                </a:gradFill>
                <a:latin typeface="+mj-lt"/>
              </a:rPr>
              <a:t>IT </a:t>
            </a:r>
            <a:r>
              <a:rPr lang="ko-KR" altLang="en-US" sz="3200" dirty="0">
                <a:gradFill>
                  <a:gsLst>
                    <a:gs pos="0">
                      <a:srgbClr val="FFFFFF"/>
                    </a:gs>
                    <a:gs pos="100000">
                      <a:srgbClr val="FFFFFF"/>
                    </a:gs>
                  </a:gsLst>
                  <a:lin ang="5400000" scaled="0"/>
                </a:gradFill>
                <a:latin typeface="+mj-lt"/>
              </a:rPr>
              <a:t>인력이 있을 경우</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SQL IaaS</a:t>
            </a:r>
            <a:r>
              <a:rPr lang="ko-KR" altLang="en-US" sz="3600" dirty="0"/>
              <a:t>는 지원하나 </a:t>
            </a:r>
            <a:r>
              <a:rPr lang="en-US" altLang="ko-KR" sz="3600" dirty="0"/>
              <a:t>SQL Database</a:t>
            </a:r>
            <a:r>
              <a:rPr lang="ko-KR" altLang="en-US" sz="3600" dirty="0"/>
              <a:t>에서 아직 지원하지 않는 기능</a:t>
            </a:r>
            <a:endParaRPr lang="en-US" sz="3600" dirty="0"/>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ko-KR" altLang="en-US" sz="3200" dirty="0">
                <a:solidFill>
                  <a:schemeClr val="tx1"/>
                </a:solidFill>
              </a:rPr>
              <a:t>전체 </a:t>
            </a:r>
            <a:r>
              <a:rPr lang="en-US" sz="3200" dirty="0">
                <a:solidFill>
                  <a:schemeClr val="tx1"/>
                </a:solidFill>
              </a:rPr>
              <a:t>SQL Server </a:t>
            </a:r>
            <a:r>
              <a:rPr lang="ko-KR" altLang="en-US" sz="3200" dirty="0">
                <a:solidFill>
                  <a:schemeClr val="tx1"/>
                </a:solidFill>
              </a:rPr>
              <a:t>기능</a:t>
            </a:r>
            <a:r>
              <a:rPr lang="en-US" sz="3200" dirty="0">
                <a:solidFill>
                  <a:schemeClr val="tx1"/>
                </a:solidFill>
              </a:rPr>
              <a:t> (e.g. Reporting Services)</a:t>
            </a:r>
          </a:p>
          <a:p>
            <a:pPr marL="252000" defTabSz="914099" fontAlgn="base">
              <a:spcBef>
                <a:spcPct val="0"/>
              </a:spcBef>
              <a:spcAft>
                <a:spcPts val="1800"/>
              </a:spcAft>
            </a:pPr>
            <a:r>
              <a:rPr lang="ko-KR" altLang="en-US" sz="3200" dirty="0">
                <a:solidFill>
                  <a:schemeClr val="tx1"/>
                </a:solidFill>
              </a:rPr>
              <a:t>윈도 인증</a:t>
            </a:r>
            <a:r>
              <a:rPr lang="en-US" altLang="ko-KR" sz="3200" dirty="0">
                <a:solidFill>
                  <a:schemeClr val="tx1"/>
                </a:solidFill>
              </a:rPr>
              <a:t>(VM</a:t>
            </a:r>
            <a:r>
              <a:rPr lang="ko-KR" altLang="en-US" sz="3200" dirty="0">
                <a:solidFill>
                  <a:schemeClr val="tx1"/>
                </a:solidFill>
              </a:rPr>
              <a:t>은 </a:t>
            </a:r>
            <a:r>
              <a:rPr lang="en-US" altLang="ko-KR" sz="3200" dirty="0" err="1">
                <a:solidFill>
                  <a:schemeClr val="tx1"/>
                </a:solidFill>
              </a:rPr>
              <a:t>on-premise</a:t>
            </a:r>
            <a:r>
              <a:rPr lang="ko-KR" altLang="en-US" sz="3200" dirty="0">
                <a:solidFill>
                  <a:schemeClr val="tx1"/>
                </a:solidFill>
              </a:rPr>
              <a:t>의 도메인에 가입 가능</a:t>
            </a:r>
            <a:r>
              <a:rPr lang="en-US" altLang="ko-KR" sz="3200" dirty="0">
                <a:solidFill>
                  <a:schemeClr val="tx1"/>
                </a:solidFill>
              </a:rPr>
              <a:t>)</a:t>
            </a:r>
            <a:endParaRPr lang="en-US" sz="3200" dirty="0">
              <a:solidFill>
                <a:schemeClr val="tx1"/>
              </a:solidFill>
            </a:endParaRPr>
          </a:p>
          <a:p>
            <a:pPr marL="252000" defTabSz="914099" fontAlgn="base">
              <a:spcBef>
                <a:spcPct val="0"/>
              </a:spcBef>
              <a:spcAft>
                <a:spcPts val="1800"/>
              </a:spcAft>
            </a:pPr>
            <a:r>
              <a:rPr lang="ko-KR" altLang="en-US" sz="3200" dirty="0">
                <a:solidFill>
                  <a:schemeClr val="tx1"/>
                </a:solidFill>
              </a:rPr>
              <a:t>더 큰 데이터베이스 크기</a:t>
            </a:r>
            <a:r>
              <a:rPr lang="en-US" sz="3200" dirty="0">
                <a:solidFill>
                  <a:schemeClr val="tx1"/>
                </a:solidFill>
              </a:rPr>
              <a:t>(16TB)</a:t>
            </a: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Marketplace</a:t>
            </a:r>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a:t>Cosmos DB</a:t>
            </a:r>
          </a:p>
        </p:txBody>
      </p:sp>
    </p:spTree>
    <p:extLst>
      <p:ext uri="{BB962C8B-B14F-4D97-AF65-F5344CB8AC3E}">
        <p14:creationId xmlns:p14="http://schemas.microsoft.com/office/powerpoint/2010/main" val="40647189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Freeform: Shape 683"/>
          <p:cNvSpPr/>
          <p:nvPr/>
        </p:nvSpPr>
        <p:spPr>
          <a:xfrm>
            <a:off x="0" y="3749039"/>
            <a:ext cx="12192000" cy="3108961"/>
          </a:xfrm>
          <a:custGeom>
            <a:avLst/>
            <a:gdLst>
              <a:gd name="connsiteX0" fmla="*/ 6096001 w 12192000"/>
              <a:gd name="connsiteY0" fmla="*/ 0 h 3408224"/>
              <a:gd name="connsiteX1" fmla="*/ 12088516 w 12192000"/>
              <a:gd name="connsiteY1" fmla="*/ 3186195 h 3408224"/>
              <a:gd name="connsiteX2" fmla="*/ 12192000 w 12192000"/>
              <a:gd name="connsiteY2" fmla="*/ 3347614 h 3408224"/>
              <a:gd name="connsiteX3" fmla="*/ 12192000 w 12192000"/>
              <a:gd name="connsiteY3" fmla="*/ 3408224 h 3408224"/>
              <a:gd name="connsiteX4" fmla="*/ 0 w 12192000"/>
              <a:gd name="connsiteY4" fmla="*/ 3408224 h 3408224"/>
              <a:gd name="connsiteX5" fmla="*/ 0 w 12192000"/>
              <a:gd name="connsiteY5" fmla="*/ 3347618 h 3408224"/>
              <a:gd name="connsiteX6" fmla="*/ 103486 w 12192000"/>
              <a:gd name="connsiteY6" fmla="*/ 3186195 h 3408224"/>
              <a:gd name="connsiteX7" fmla="*/ 6096001 w 12192000"/>
              <a:gd name="connsiteY7" fmla="*/ 0 h 34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08224">
                <a:moveTo>
                  <a:pt x="6096001" y="0"/>
                </a:moveTo>
                <a:cubicBezTo>
                  <a:pt x="8590508" y="0"/>
                  <a:pt x="10789821" y="1263874"/>
                  <a:pt x="12088516" y="3186195"/>
                </a:cubicBezTo>
                <a:lnTo>
                  <a:pt x="12192000" y="3347614"/>
                </a:lnTo>
                <a:lnTo>
                  <a:pt x="12192000" y="3408224"/>
                </a:lnTo>
                <a:lnTo>
                  <a:pt x="0" y="3408224"/>
                </a:lnTo>
                <a:lnTo>
                  <a:pt x="0" y="3347618"/>
                </a:lnTo>
                <a:lnTo>
                  <a:pt x="103486" y="3186195"/>
                </a:lnTo>
                <a:cubicBezTo>
                  <a:pt x="1402181" y="1263874"/>
                  <a:pt x="3601494" y="0"/>
                  <a:pt x="6096001" y="0"/>
                </a:cubicBezTo>
                <a:close/>
              </a:path>
            </a:pathLst>
          </a:cu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idx="4294967295"/>
          </p:nvPr>
        </p:nvSpPr>
        <p:spPr>
          <a:xfrm>
            <a:off x="0" y="1260775"/>
            <a:ext cx="12192000" cy="902185"/>
          </a:xfrm>
        </p:spPr>
        <p:txBody>
          <a:bodyPr>
            <a:normAutofit/>
          </a:bodyPr>
          <a:lstStyle/>
          <a:p>
            <a:pPr algn="ctr"/>
            <a:r>
              <a:rPr lang="en-US" sz="4000" dirty="0">
                <a:solidFill>
                  <a:schemeClr val="bg1"/>
                </a:solidFill>
              </a:rPr>
              <a:t>Put your data where your users are </a:t>
            </a:r>
          </a:p>
        </p:txBody>
      </p:sp>
      <p:sp>
        <p:nvSpPr>
          <p:cNvPr id="687" name="Freeform: Shape 686"/>
          <p:cNvSpPr/>
          <p:nvPr/>
        </p:nvSpPr>
        <p:spPr>
          <a:xfrm>
            <a:off x="943688" y="3759695"/>
            <a:ext cx="10799257" cy="3098304"/>
          </a:xfrm>
          <a:custGeom>
            <a:avLst/>
            <a:gdLst>
              <a:gd name="connsiteX0" fmla="*/ 10721519 w 10799257"/>
              <a:gd name="connsiteY0" fmla="*/ 3066700 h 3098304"/>
              <a:gd name="connsiteX1" fmla="*/ 10776487 w 10799257"/>
              <a:gd name="connsiteY1" fmla="*/ 3089469 h 3098304"/>
              <a:gd name="connsiteX2" fmla="*/ 10782444 w 10799257"/>
              <a:gd name="connsiteY2" fmla="*/ 3098304 h 3098304"/>
              <a:gd name="connsiteX3" fmla="*/ 10660594 w 10799257"/>
              <a:gd name="connsiteY3" fmla="*/ 3098304 h 3098304"/>
              <a:gd name="connsiteX4" fmla="*/ 10666551 w 10799257"/>
              <a:gd name="connsiteY4" fmla="*/ 3089469 h 3098304"/>
              <a:gd name="connsiteX5" fmla="*/ 10721519 w 10799257"/>
              <a:gd name="connsiteY5" fmla="*/ 3066700 h 3098304"/>
              <a:gd name="connsiteX6" fmla="*/ 10538003 w 10799257"/>
              <a:gd name="connsiteY6" fmla="*/ 3066700 h 3098304"/>
              <a:gd name="connsiteX7" fmla="*/ 10592971 w 10799257"/>
              <a:gd name="connsiteY7" fmla="*/ 3089469 h 3098304"/>
              <a:gd name="connsiteX8" fmla="*/ 10598928 w 10799257"/>
              <a:gd name="connsiteY8" fmla="*/ 3098304 h 3098304"/>
              <a:gd name="connsiteX9" fmla="*/ 10477078 w 10799257"/>
              <a:gd name="connsiteY9" fmla="*/ 3098304 h 3098304"/>
              <a:gd name="connsiteX10" fmla="*/ 10483035 w 10799257"/>
              <a:gd name="connsiteY10" fmla="*/ 3089469 h 3098304"/>
              <a:gd name="connsiteX11" fmla="*/ 10538003 w 10799257"/>
              <a:gd name="connsiteY11" fmla="*/ 3066700 h 3098304"/>
              <a:gd name="connsiteX12" fmla="*/ 9978043 w 10799257"/>
              <a:gd name="connsiteY12" fmla="*/ 3066700 h 3098304"/>
              <a:gd name="connsiteX13" fmla="*/ 10033011 w 10799257"/>
              <a:gd name="connsiteY13" fmla="*/ 3089469 h 3098304"/>
              <a:gd name="connsiteX14" fmla="*/ 10038968 w 10799257"/>
              <a:gd name="connsiteY14" fmla="*/ 3098304 h 3098304"/>
              <a:gd name="connsiteX15" fmla="*/ 9917118 w 10799257"/>
              <a:gd name="connsiteY15" fmla="*/ 3098304 h 3098304"/>
              <a:gd name="connsiteX16" fmla="*/ 9923075 w 10799257"/>
              <a:gd name="connsiteY16" fmla="*/ 3089469 h 3098304"/>
              <a:gd name="connsiteX17" fmla="*/ 9978043 w 10799257"/>
              <a:gd name="connsiteY17" fmla="*/ 3066700 h 3098304"/>
              <a:gd name="connsiteX18" fmla="*/ 9789822 w 10799257"/>
              <a:gd name="connsiteY18" fmla="*/ 3066700 h 3098304"/>
              <a:gd name="connsiteX19" fmla="*/ 9844790 w 10799257"/>
              <a:gd name="connsiteY19" fmla="*/ 3089469 h 3098304"/>
              <a:gd name="connsiteX20" fmla="*/ 9850746 w 10799257"/>
              <a:gd name="connsiteY20" fmla="*/ 3098304 h 3098304"/>
              <a:gd name="connsiteX21" fmla="*/ 9728897 w 10799257"/>
              <a:gd name="connsiteY21" fmla="*/ 3098304 h 3098304"/>
              <a:gd name="connsiteX22" fmla="*/ 9734854 w 10799257"/>
              <a:gd name="connsiteY22" fmla="*/ 3089469 h 3098304"/>
              <a:gd name="connsiteX23" fmla="*/ 9789822 w 10799257"/>
              <a:gd name="connsiteY23" fmla="*/ 3066700 h 3098304"/>
              <a:gd name="connsiteX24" fmla="*/ 9606306 w 10799257"/>
              <a:gd name="connsiteY24" fmla="*/ 3066700 h 3098304"/>
              <a:gd name="connsiteX25" fmla="*/ 9661274 w 10799257"/>
              <a:gd name="connsiteY25" fmla="*/ 3089469 h 3098304"/>
              <a:gd name="connsiteX26" fmla="*/ 9667231 w 10799257"/>
              <a:gd name="connsiteY26" fmla="*/ 3098304 h 3098304"/>
              <a:gd name="connsiteX27" fmla="*/ 9545381 w 10799257"/>
              <a:gd name="connsiteY27" fmla="*/ 3098304 h 3098304"/>
              <a:gd name="connsiteX28" fmla="*/ 9551338 w 10799257"/>
              <a:gd name="connsiteY28" fmla="*/ 3089469 h 3098304"/>
              <a:gd name="connsiteX29" fmla="*/ 9606306 w 10799257"/>
              <a:gd name="connsiteY29" fmla="*/ 3066700 h 3098304"/>
              <a:gd name="connsiteX30" fmla="*/ 9413378 w 10799257"/>
              <a:gd name="connsiteY30" fmla="*/ 3066700 h 3098304"/>
              <a:gd name="connsiteX31" fmla="*/ 9468346 w 10799257"/>
              <a:gd name="connsiteY31" fmla="*/ 3089469 h 3098304"/>
              <a:gd name="connsiteX32" fmla="*/ 9474303 w 10799257"/>
              <a:gd name="connsiteY32" fmla="*/ 3098304 h 3098304"/>
              <a:gd name="connsiteX33" fmla="*/ 9352453 w 10799257"/>
              <a:gd name="connsiteY33" fmla="*/ 3098304 h 3098304"/>
              <a:gd name="connsiteX34" fmla="*/ 9358410 w 10799257"/>
              <a:gd name="connsiteY34" fmla="*/ 3089469 h 3098304"/>
              <a:gd name="connsiteX35" fmla="*/ 9413378 w 10799257"/>
              <a:gd name="connsiteY35" fmla="*/ 3066700 h 3098304"/>
              <a:gd name="connsiteX36" fmla="*/ 9234567 w 10799257"/>
              <a:gd name="connsiteY36" fmla="*/ 3066700 h 3098304"/>
              <a:gd name="connsiteX37" fmla="*/ 9289535 w 10799257"/>
              <a:gd name="connsiteY37" fmla="*/ 3089469 h 3098304"/>
              <a:gd name="connsiteX38" fmla="*/ 9295492 w 10799257"/>
              <a:gd name="connsiteY38" fmla="*/ 3098304 h 3098304"/>
              <a:gd name="connsiteX39" fmla="*/ 9173643 w 10799257"/>
              <a:gd name="connsiteY39" fmla="*/ 3098304 h 3098304"/>
              <a:gd name="connsiteX40" fmla="*/ 9179599 w 10799257"/>
              <a:gd name="connsiteY40" fmla="*/ 3089469 h 3098304"/>
              <a:gd name="connsiteX41" fmla="*/ 9234567 w 10799257"/>
              <a:gd name="connsiteY41" fmla="*/ 3066700 h 3098304"/>
              <a:gd name="connsiteX42" fmla="*/ 9036936 w 10799257"/>
              <a:gd name="connsiteY42" fmla="*/ 3066700 h 3098304"/>
              <a:gd name="connsiteX43" fmla="*/ 9091904 w 10799257"/>
              <a:gd name="connsiteY43" fmla="*/ 3089469 h 3098304"/>
              <a:gd name="connsiteX44" fmla="*/ 9097861 w 10799257"/>
              <a:gd name="connsiteY44" fmla="*/ 3098304 h 3098304"/>
              <a:gd name="connsiteX45" fmla="*/ 8976011 w 10799257"/>
              <a:gd name="connsiteY45" fmla="*/ 3098304 h 3098304"/>
              <a:gd name="connsiteX46" fmla="*/ 8981968 w 10799257"/>
              <a:gd name="connsiteY46" fmla="*/ 3089469 h 3098304"/>
              <a:gd name="connsiteX47" fmla="*/ 9036936 w 10799257"/>
              <a:gd name="connsiteY47" fmla="*/ 3066700 h 3098304"/>
              <a:gd name="connsiteX48" fmla="*/ 8853419 w 10799257"/>
              <a:gd name="connsiteY48" fmla="*/ 3066700 h 3098304"/>
              <a:gd name="connsiteX49" fmla="*/ 8908387 w 10799257"/>
              <a:gd name="connsiteY49" fmla="*/ 3089469 h 3098304"/>
              <a:gd name="connsiteX50" fmla="*/ 8914344 w 10799257"/>
              <a:gd name="connsiteY50" fmla="*/ 3098304 h 3098304"/>
              <a:gd name="connsiteX51" fmla="*/ 8792494 w 10799257"/>
              <a:gd name="connsiteY51" fmla="*/ 3098304 h 3098304"/>
              <a:gd name="connsiteX52" fmla="*/ 8798451 w 10799257"/>
              <a:gd name="connsiteY52" fmla="*/ 3089469 h 3098304"/>
              <a:gd name="connsiteX53" fmla="*/ 8853419 w 10799257"/>
              <a:gd name="connsiteY53" fmla="*/ 3066700 h 3098304"/>
              <a:gd name="connsiteX54" fmla="*/ 8669907 w 10799257"/>
              <a:gd name="connsiteY54" fmla="*/ 3066700 h 3098304"/>
              <a:gd name="connsiteX55" fmla="*/ 8724875 w 10799257"/>
              <a:gd name="connsiteY55" fmla="*/ 3089469 h 3098304"/>
              <a:gd name="connsiteX56" fmla="*/ 8730832 w 10799257"/>
              <a:gd name="connsiteY56" fmla="*/ 3098304 h 3098304"/>
              <a:gd name="connsiteX57" fmla="*/ 8608982 w 10799257"/>
              <a:gd name="connsiteY57" fmla="*/ 3098304 h 3098304"/>
              <a:gd name="connsiteX58" fmla="*/ 8614939 w 10799257"/>
              <a:gd name="connsiteY58" fmla="*/ 3089469 h 3098304"/>
              <a:gd name="connsiteX59" fmla="*/ 8669907 w 10799257"/>
              <a:gd name="connsiteY59" fmla="*/ 3066700 h 3098304"/>
              <a:gd name="connsiteX60" fmla="*/ 8481683 w 10799257"/>
              <a:gd name="connsiteY60" fmla="*/ 3066700 h 3098304"/>
              <a:gd name="connsiteX61" fmla="*/ 8536651 w 10799257"/>
              <a:gd name="connsiteY61" fmla="*/ 3089469 h 3098304"/>
              <a:gd name="connsiteX62" fmla="*/ 8542608 w 10799257"/>
              <a:gd name="connsiteY62" fmla="*/ 3098304 h 3098304"/>
              <a:gd name="connsiteX63" fmla="*/ 8420758 w 10799257"/>
              <a:gd name="connsiteY63" fmla="*/ 3098304 h 3098304"/>
              <a:gd name="connsiteX64" fmla="*/ 8426715 w 10799257"/>
              <a:gd name="connsiteY64" fmla="*/ 3089469 h 3098304"/>
              <a:gd name="connsiteX65" fmla="*/ 8481683 w 10799257"/>
              <a:gd name="connsiteY65" fmla="*/ 3066700 h 3098304"/>
              <a:gd name="connsiteX66" fmla="*/ 8298167 w 10799257"/>
              <a:gd name="connsiteY66" fmla="*/ 3066700 h 3098304"/>
              <a:gd name="connsiteX67" fmla="*/ 8353135 w 10799257"/>
              <a:gd name="connsiteY67" fmla="*/ 3089469 h 3098304"/>
              <a:gd name="connsiteX68" fmla="*/ 8359092 w 10799257"/>
              <a:gd name="connsiteY68" fmla="*/ 3098304 h 3098304"/>
              <a:gd name="connsiteX69" fmla="*/ 8237242 w 10799257"/>
              <a:gd name="connsiteY69" fmla="*/ 3098304 h 3098304"/>
              <a:gd name="connsiteX70" fmla="*/ 8243199 w 10799257"/>
              <a:gd name="connsiteY70" fmla="*/ 3089469 h 3098304"/>
              <a:gd name="connsiteX71" fmla="*/ 8298167 w 10799257"/>
              <a:gd name="connsiteY71" fmla="*/ 3066700 h 3098304"/>
              <a:gd name="connsiteX72" fmla="*/ 8109949 w 10799257"/>
              <a:gd name="connsiteY72" fmla="*/ 3066700 h 3098304"/>
              <a:gd name="connsiteX73" fmla="*/ 8164917 w 10799257"/>
              <a:gd name="connsiteY73" fmla="*/ 3089469 h 3098304"/>
              <a:gd name="connsiteX74" fmla="*/ 8170874 w 10799257"/>
              <a:gd name="connsiteY74" fmla="*/ 3098304 h 3098304"/>
              <a:gd name="connsiteX75" fmla="*/ 8049024 w 10799257"/>
              <a:gd name="connsiteY75" fmla="*/ 3098304 h 3098304"/>
              <a:gd name="connsiteX76" fmla="*/ 8054981 w 10799257"/>
              <a:gd name="connsiteY76" fmla="*/ 3089469 h 3098304"/>
              <a:gd name="connsiteX77" fmla="*/ 8109949 w 10799257"/>
              <a:gd name="connsiteY77" fmla="*/ 3066700 h 3098304"/>
              <a:gd name="connsiteX78" fmla="*/ 7926432 w 10799257"/>
              <a:gd name="connsiteY78" fmla="*/ 3066700 h 3098304"/>
              <a:gd name="connsiteX79" fmla="*/ 7981400 w 10799257"/>
              <a:gd name="connsiteY79" fmla="*/ 3089469 h 3098304"/>
              <a:gd name="connsiteX80" fmla="*/ 7987357 w 10799257"/>
              <a:gd name="connsiteY80" fmla="*/ 3098304 h 3098304"/>
              <a:gd name="connsiteX81" fmla="*/ 7865507 w 10799257"/>
              <a:gd name="connsiteY81" fmla="*/ 3098304 h 3098304"/>
              <a:gd name="connsiteX82" fmla="*/ 7871464 w 10799257"/>
              <a:gd name="connsiteY82" fmla="*/ 3089469 h 3098304"/>
              <a:gd name="connsiteX83" fmla="*/ 7926432 w 10799257"/>
              <a:gd name="connsiteY83" fmla="*/ 3066700 h 3098304"/>
              <a:gd name="connsiteX84" fmla="*/ 7738211 w 10799257"/>
              <a:gd name="connsiteY84" fmla="*/ 3066700 h 3098304"/>
              <a:gd name="connsiteX85" fmla="*/ 7793179 w 10799257"/>
              <a:gd name="connsiteY85" fmla="*/ 3089469 h 3098304"/>
              <a:gd name="connsiteX86" fmla="*/ 7799135 w 10799257"/>
              <a:gd name="connsiteY86" fmla="*/ 3098304 h 3098304"/>
              <a:gd name="connsiteX87" fmla="*/ 7677286 w 10799257"/>
              <a:gd name="connsiteY87" fmla="*/ 3098304 h 3098304"/>
              <a:gd name="connsiteX88" fmla="*/ 7683243 w 10799257"/>
              <a:gd name="connsiteY88" fmla="*/ 3089469 h 3098304"/>
              <a:gd name="connsiteX89" fmla="*/ 7738211 w 10799257"/>
              <a:gd name="connsiteY89" fmla="*/ 3066700 h 3098304"/>
              <a:gd name="connsiteX90" fmla="*/ 7554693 w 10799257"/>
              <a:gd name="connsiteY90" fmla="*/ 3066700 h 3098304"/>
              <a:gd name="connsiteX91" fmla="*/ 7609661 w 10799257"/>
              <a:gd name="connsiteY91" fmla="*/ 3089469 h 3098304"/>
              <a:gd name="connsiteX92" fmla="*/ 7615618 w 10799257"/>
              <a:gd name="connsiteY92" fmla="*/ 3098304 h 3098304"/>
              <a:gd name="connsiteX93" fmla="*/ 7493769 w 10799257"/>
              <a:gd name="connsiteY93" fmla="*/ 3098304 h 3098304"/>
              <a:gd name="connsiteX94" fmla="*/ 7499725 w 10799257"/>
              <a:gd name="connsiteY94" fmla="*/ 3089469 h 3098304"/>
              <a:gd name="connsiteX95" fmla="*/ 7554693 w 10799257"/>
              <a:gd name="connsiteY95" fmla="*/ 3066700 h 3098304"/>
              <a:gd name="connsiteX96" fmla="*/ 7366472 w 10799257"/>
              <a:gd name="connsiteY96" fmla="*/ 3066700 h 3098304"/>
              <a:gd name="connsiteX97" fmla="*/ 7421441 w 10799257"/>
              <a:gd name="connsiteY97" fmla="*/ 3089469 h 3098304"/>
              <a:gd name="connsiteX98" fmla="*/ 7427397 w 10799257"/>
              <a:gd name="connsiteY98" fmla="*/ 3098304 h 3098304"/>
              <a:gd name="connsiteX99" fmla="*/ 7305548 w 10799257"/>
              <a:gd name="connsiteY99" fmla="*/ 3098304 h 3098304"/>
              <a:gd name="connsiteX100" fmla="*/ 7311505 w 10799257"/>
              <a:gd name="connsiteY100" fmla="*/ 3089469 h 3098304"/>
              <a:gd name="connsiteX101" fmla="*/ 7366472 w 10799257"/>
              <a:gd name="connsiteY101" fmla="*/ 3066700 h 3098304"/>
              <a:gd name="connsiteX102" fmla="*/ 7178251 w 10799257"/>
              <a:gd name="connsiteY102" fmla="*/ 3066700 h 3098304"/>
              <a:gd name="connsiteX103" fmla="*/ 7233220 w 10799257"/>
              <a:gd name="connsiteY103" fmla="*/ 3089469 h 3098304"/>
              <a:gd name="connsiteX104" fmla="*/ 7239176 w 10799257"/>
              <a:gd name="connsiteY104" fmla="*/ 3098304 h 3098304"/>
              <a:gd name="connsiteX105" fmla="*/ 7117326 w 10799257"/>
              <a:gd name="connsiteY105" fmla="*/ 3098304 h 3098304"/>
              <a:gd name="connsiteX106" fmla="*/ 7123283 w 10799257"/>
              <a:gd name="connsiteY106" fmla="*/ 3089469 h 3098304"/>
              <a:gd name="connsiteX107" fmla="*/ 7178251 w 10799257"/>
              <a:gd name="connsiteY107" fmla="*/ 3066700 h 3098304"/>
              <a:gd name="connsiteX108" fmla="*/ 6985327 w 10799257"/>
              <a:gd name="connsiteY108" fmla="*/ 3066700 h 3098304"/>
              <a:gd name="connsiteX109" fmla="*/ 7040295 w 10799257"/>
              <a:gd name="connsiteY109" fmla="*/ 3089469 h 3098304"/>
              <a:gd name="connsiteX110" fmla="*/ 7046252 w 10799257"/>
              <a:gd name="connsiteY110" fmla="*/ 3098304 h 3098304"/>
              <a:gd name="connsiteX111" fmla="*/ 6924402 w 10799257"/>
              <a:gd name="connsiteY111" fmla="*/ 3098304 h 3098304"/>
              <a:gd name="connsiteX112" fmla="*/ 6930358 w 10799257"/>
              <a:gd name="connsiteY112" fmla="*/ 3089469 h 3098304"/>
              <a:gd name="connsiteX113" fmla="*/ 6985327 w 10799257"/>
              <a:gd name="connsiteY113" fmla="*/ 3066700 h 3098304"/>
              <a:gd name="connsiteX114" fmla="*/ 6801807 w 10799257"/>
              <a:gd name="connsiteY114" fmla="*/ 3066700 h 3098304"/>
              <a:gd name="connsiteX115" fmla="*/ 6856775 w 10799257"/>
              <a:gd name="connsiteY115" fmla="*/ 3089469 h 3098304"/>
              <a:gd name="connsiteX116" fmla="*/ 6862732 w 10799257"/>
              <a:gd name="connsiteY116" fmla="*/ 3098304 h 3098304"/>
              <a:gd name="connsiteX117" fmla="*/ 6740882 w 10799257"/>
              <a:gd name="connsiteY117" fmla="*/ 3098304 h 3098304"/>
              <a:gd name="connsiteX118" fmla="*/ 6746839 w 10799257"/>
              <a:gd name="connsiteY118" fmla="*/ 3089469 h 3098304"/>
              <a:gd name="connsiteX119" fmla="*/ 6801807 w 10799257"/>
              <a:gd name="connsiteY119" fmla="*/ 3066700 h 3098304"/>
              <a:gd name="connsiteX120" fmla="*/ 5681918 w 10799257"/>
              <a:gd name="connsiteY120" fmla="*/ 3066700 h 3098304"/>
              <a:gd name="connsiteX121" fmla="*/ 5736863 w 10799257"/>
              <a:gd name="connsiteY121" fmla="*/ 3089469 h 3098304"/>
              <a:gd name="connsiteX122" fmla="*/ 5742818 w 10799257"/>
              <a:gd name="connsiteY122" fmla="*/ 3098304 h 3098304"/>
              <a:gd name="connsiteX123" fmla="*/ 5620982 w 10799257"/>
              <a:gd name="connsiteY123" fmla="*/ 3098304 h 3098304"/>
              <a:gd name="connsiteX124" fmla="*/ 5626940 w 10799257"/>
              <a:gd name="connsiteY124" fmla="*/ 3089469 h 3098304"/>
              <a:gd name="connsiteX125" fmla="*/ 5681918 w 10799257"/>
              <a:gd name="connsiteY125" fmla="*/ 3066700 h 3098304"/>
              <a:gd name="connsiteX126" fmla="*/ 5498376 w 10799257"/>
              <a:gd name="connsiteY126" fmla="*/ 3066700 h 3098304"/>
              <a:gd name="connsiteX127" fmla="*/ 5553349 w 10799257"/>
              <a:gd name="connsiteY127" fmla="*/ 3089469 h 3098304"/>
              <a:gd name="connsiteX128" fmla="*/ 5559307 w 10799257"/>
              <a:gd name="connsiteY128" fmla="*/ 3098304 h 3098304"/>
              <a:gd name="connsiteX129" fmla="*/ 5437452 w 10799257"/>
              <a:gd name="connsiteY129" fmla="*/ 3098304 h 3098304"/>
              <a:gd name="connsiteX130" fmla="*/ 5443409 w 10799257"/>
              <a:gd name="connsiteY130" fmla="*/ 3089469 h 3098304"/>
              <a:gd name="connsiteX131" fmla="*/ 5498376 w 10799257"/>
              <a:gd name="connsiteY131" fmla="*/ 3066700 h 3098304"/>
              <a:gd name="connsiteX132" fmla="*/ 5310161 w 10799257"/>
              <a:gd name="connsiteY132" fmla="*/ 3066700 h 3098304"/>
              <a:gd name="connsiteX133" fmla="*/ 5365128 w 10799257"/>
              <a:gd name="connsiteY133" fmla="*/ 3089469 h 3098304"/>
              <a:gd name="connsiteX134" fmla="*/ 5371085 w 10799257"/>
              <a:gd name="connsiteY134" fmla="*/ 3098304 h 3098304"/>
              <a:gd name="connsiteX135" fmla="*/ 5249241 w 10799257"/>
              <a:gd name="connsiteY135" fmla="*/ 3098304 h 3098304"/>
              <a:gd name="connsiteX136" fmla="*/ 5255197 w 10799257"/>
              <a:gd name="connsiteY136" fmla="*/ 3089469 h 3098304"/>
              <a:gd name="connsiteX137" fmla="*/ 5310161 w 10799257"/>
              <a:gd name="connsiteY137" fmla="*/ 3066700 h 3098304"/>
              <a:gd name="connsiteX138" fmla="*/ 5126649 w 10799257"/>
              <a:gd name="connsiteY138" fmla="*/ 3066700 h 3098304"/>
              <a:gd name="connsiteX139" fmla="*/ 5181620 w 10799257"/>
              <a:gd name="connsiteY139" fmla="*/ 3089469 h 3098304"/>
              <a:gd name="connsiteX140" fmla="*/ 5187576 w 10799257"/>
              <a:gd name="connsiteY140" fmla="*/ 3098304 h 3098304"/>
              <a:gd name="connsiteX141" fmla="*/ 5065733 w 10799257"/>
              <a:gd name="connsiteY141" fmla="*/ 3098304 h 3098304"/>
              <a:gd name="connsiteX142" fmla="*/ 5071690 w 10799257"/>
              <a:gd name="connsiteY142" fmla="*/ 3089469 h 3098304"/>
              <a:gd name="connsiteX143" fmla="*/ 5126649 w 10799257"/>
              <a:gd name="connsiteY143" fmla="*/ 3066700 h 3098304"/>
              <a:gd name="connsiteX144" fmla="*/ 2129305 w 10799257"/>
              <a:gd name="connsiteY144" fmla="*/ 3066700 h 3098304"/>
              <a:gd name="connsiteX145" fmla="*/ 2184268 w 10799257"/>
              <a:gd name="connsiteY145" fmla="*/ 3089469 h 3098304"/>
              <a:gd name="connsiteX146" fmla="*/ 2190224 w 10799257"/>
              <a:gd name="connsiteY146" fmla="*/ 3098304 h 3098304"/>
              <a:gd name="connsiteX147" fmla="*/ 2068384 w 10799257"/>
              <a:gd name="connsiteY147" fmla="*/ 3098304 h 3098304"/>
              <a:gd name="connsiteX148" fmla="*/ 2074340 w 10799257"/>
              <a:gd name="connsiteY148" fmla="*/ 3089469 h 3098304"/>
              <a:gd name="connsiteX149" fmla="*/ 2129305 w 10799257"/>
              <a:gd name="connsiteY149" fmla="*/ 3066700 h 3098304"/>
              <a:gd name="connsiteX150" fmla="*/ 1941099 w 10799257"/>
              <a:gd name="connsiteY150" fmla="*/ 3066700 h 3098304"/>
              <a:gd name="connsiteX151" fmla="*/ 1996064 w 10799257"/>
              <a:gd name="connsiteY151" fmla="*/ 3089469 h 3098304"/>
              <a:gd name="connsiteX152" fmla="*/ 2002020 w 10799257"/>
              <a:gd name="connsiteY152" fmla="*/ 3098304 h 3098304"/>
              <a:gd name="connsiteX153" fmla="*/ 1880181 w 10799257"/>
              <a:gd name="connsiteY153" fmla="*/ 3098304 h 3098304"/>
              <a:gd name="connsiteX154" fmla="*/ 1886137 w 10799257"/>
              <a:gd name="connsiteY154" fmla="*/ 3089469 h 3098304"/>
              <a:gd name="connsiteX155" fmla="*/ 1941099 w 10799257"/>
              <a:gd name="connsiteY155" fmla="*/ 3066700 h 3098304"/>
              <a:gd name="connsiteX156" fmla="*/ 1757600 w 10799257"/>
              <a:gd name="connsiteY156" fmla="*/ 3066700 h 3098304"/>
              <a:gd name="connsiteX157" fmla="*/ 1812565 w 10799257"/>
              <a:gd name="connsiteY157" fmla="*/ 3089469 h 3098304"/>
              <a:gd name="connsiteX158" fmla="*/ 1818521 w 10799257"/>
              <a:gd name="connsiteY158" fmla="*/ 3098304 h 3098304"/>
              <a:gd name="connsiteX159" fmla="*/ 1696678 w 10799257"/>
              <a:gd name="connsiteY159" fmla="*/ 3098304 h 3098304"/>
              <a:gd name="connsiteX160" fmla="*/ 1702633 w 10799257"/>
              <a:gd name="connsiteY160" fmla="*/ 3089469 h 3098304"/>
              <a:gd name="connsiteX161" fmla="*/ 1757600 w 10799257"/>
              <a:gd name="connsiteY161" fmla="*/ 3066700 h 3098304"/>
              <a:gd name="connsiteX162" fmla="*/ 1569376 w 10799257"/>
              <a:gd name="connsiteY162" fmla="*/ 3066700 h 3098304"/>
              <a:gd name="connsiteX163" fmla="*/ 1624355 w 10799257"/>
              <a:gd name="connsiteY163" fmla="*/ 3089469 h 3098304"/>
              <a:gd name="connsiteX164" fmla="*/ 1630311 w 10799257"/>
              <a:gd name="connsiteY164" fmla="*/ 3098304 h 3098304"/>
              <a:gd name="connsiteX165" fmla="*/ 1508459 w 10799257"/>
              <a:gd name="connsiteY165" fmla="*/ 3098304 h 3098304"/>
              <a:gd name="connsiteX166" fmla="*/ 1514416 w 10799257"/>
              <a:gd name="connsiteY166" fmla="*/ 3089469 h 3098304"/>
              <a:gd name="connsiteX167" fmla="*/ 1569376 w 10799257"/>
              <a:gd name="connsiteY167" fmla="*/ 3066700 h 3098304"/>
              <a:gd name="connsiteX168" fmla="*/ 1385849 w 10799257"/>
              <a:gd name="connsiteY168" fmla="*/ 3066700 h 3098304"/>
              <a:gd name="connsiteX169" fmla="*/ 1440826 w 10799257"/>
              <a:gd name="connsiteY169" fmla="*/ 3089469 h 3098304"/>
              <a:gd name="connsiteX170" fmla="*/ 1446784 w 10799257"/>
              <a:gd name="connsiteY170" fmla="*/ 3098304 h 3098304"/>
              <a:gd name="connsiteX171" fmla="*/ 1324913 w 10799257"/>
              <a:gd name="connsiteY171" fmla="*/ 3098304 h 3098304"/>
              <a:gd name="connsiteX172" fmla="*/ 1330871 w 10799257"/>
              <a:gd name="connsiteY172" fmla="*/ 3089469 h 3098304"/>
              <a:gd name="connsiteX173" fmla="*/ 1385849 w 10799257"/>
              <a:gd name="connsiteY173" fmla="*/ 3066700 h 3098304"/>
              <a:gd name="connsiteX174" fmla="*/ 1202313 w 10799257"/>
              <a:gd name="connsiteY174" fmla="*/ 3066700 h 3098304"/>
              <a:gd name="connsiteX175" fmla="*/ 1257283 w 10799257"/>
              <a:gd name="connsiteY175" fmla="*/ 3089469 h 3098304"/>
              <a:gd name="connsiteX176" fmla="*/ 1263240 w 10799257"/>
              <a:gd name="connsiteY176" fmla="*/ 3098304 h 3098304"/>
              <a:gd name="connsiteX177" fmla="*/ 1141397 w 10799257"/>
              <a:gd name="connsiteY177" fmla="*/ 3098304 h 3098304"/>
              <a:gd name="connsiteX178" fmla="*/ 1147351 w 10799257"/>
              <a:gd name="connsiteY178" fmla="*/ 3089469 h 3098304"/>
              <a:gd name="connsiteX179" fmla="*/ 1202313 w 10799257"/>
              <a:gd name="connsiteY179" fmla="*/ 3066700 h 3098304"/>
              <a:gd name="connsiteX180" fmla="*/ 1014085 w 10799257"/>
              <a:gd name="connsiteY180" fmla="*/ 3066700 h 3098304"/>
              <a:gd name="connsiteX181" fmla="*/ 1069068 w 10799257"/>
              <a:gd name="connsiteY181" fmla="*/ 3089469 h 3098304"/>
              <a:gd name="connsiteX182" fmla="*/ 1075026 w 10799257"/>
              <a:gd name="connsiteY182" fmla="*/ 3098304 h 3098304"/>
              <a:gd name="connsiteX183" fmla="*/ 953182 w 10799257"/>
              <a:gd name="connsiteY183" fmla="*/ 3098304 h 3098304"/>
              <a:gd name="connsiteX184" fmla="*/ 959138 w 10799257"/>
              <a:gd name="connsiteY184" fmla="*/ 3089469 h 3098304"/>
              <a:gd name="connsiteX185" fmla="*/ 1014085 w 10799257"/>
              <a:gd name="connsiteY185" fmla="*/ 3066700 h 3098304"/>
              <a:gd name="connsiteX186" fmla="*/ 830577 w 10799257"/>
              <a:gd name="connsiteY186" fmla="*/ 3066700 h 3098304"/>
              <a:gd name="connsiteX187" fmla="*/ 885549 w 10799257"/>
              <a:gd name="connsiteY187" fmla="*/ 3089469 h 3098304"/>
              <a:gd name="connsiteX188" fmla="*/ 891508 w 10799257"/>
              <a:gd name="connsiteY188" fmla="*/ 3098304 h 3098304"/>
              <a:gd name="connsiteX189" fmla="*/ 769649 w 10799257"/>
              <a:gd name="connsiteY189" fmla="*/ 3098304 h 3098304"/>
              <a:gd name="connsiteX190" fmla="*/ 775607 w 10799257"/>
              <a:gd name="connsiteY190" fmla="*/ 3089469 h 3098304"/>
              <a:gd name="connsiteX191" fmla="*/ 830577 w 10799257"/>
              <a:gd name="connsiteY191" fmla="*/ 3066700 h 3098304"/>
              <a:gd name="connsiteX192" fmla="*/ 642348 w 10799257"/>
              <a:gd name="connsiteY192" fmla="*/ 3066700 h 3098304"/>
              <a:gd name="connsiteX193" fmla="*/ 697320 w 10799257"/>
              <a:gd name="connsiteY193" fmla="*/ 3089469 h 3098304"/>
              <a:gd name="connsiteX194" fmla="*/ 703276 w 10799257"/>
              <a:gd name="connsiteY194" fmla="*/ 3098304 h 3098304"/>
              <a:gd name="connsiteX195" fmla="*/ 581426 w 10799257"/>
              <a:gd name="connsiteY195" fmla="*/ 3098304 h 3098304"/>
              <a:gd name="connsiteX196" fmla="*/ 587383 w 10799257"/>
              <a:gd name="connsiteY196" fmla="*/ 3089469 h 3098304"/>
              <a:gd name="connsiteX197" fmla="*/ 642348 w 10799257"/>
              <a:gd name="connsiteY197" fmla="*/ 3066700 h 3098304"/>
              <a:gd name="connsiteX198" fmla="*/ 10721519 w 10799257"/>
              <a:gd name="connsiteY198" fmla="*/ 2902009 h 3098304"/>
              <a:gd name="connsiteX199" fmla="*/ 10799256 w 10799257"/>
              <a:gd name="connsiteY199" fmla="*/ 2979747 h 3098304"/>
              <a:gd name="connsiteX200" fmla="*/ 10721519 w 10799257"/>
              <a:gd name="connsiteY200" fmla="*/ 3057483 h 3098304"/>
              <a:gd name="connsiteX201" fmla="*/ 10643782 w 10799257"/>
              <a:gd name="connsiteY201" fmla="*/ 2979747 h 3098304"/>
              <a:gd name="connsiteX202" fmla="*/ 10721519 w 10799257"/>
              <a:gd name="connsiteY202" fmla="*/ 2902009 h 3098304"/>
              <a:gd name="connsiteX203" fmla="*/ 10349781 w 10799257"/>
              <a:gd name="connsiteY203" fmla="*/ 2902009 h 3098304"/>
              <a:gd name="connsiteX204" fmla="*/ 10427518 w 10799257"/>
              <a:gd name="connsiteY204" fmla="*/ 2979747 h 3098304"/>
              <a:gd name="connsiteX205" fmla="*/ 10349781 w 10799257"/>
              <a:gd name="connsiteY205" fmla="*/ 3057483 h 3098304"/>
              <a:gd name="connsiteX206" fmla="*/ 10272044 w 10799257"/>
              <a:gd name="connsiteY206" fmla="*/ 2979747 h 3098304"/>
              <a:gd name="connsiteX207" fmla="*/ 10349781 w 10799257"/>
              <a:gd name="connsiteY207" fmla="*/ 2902009 h 3098304"/>
              <a:gd name="connsiteX208" fmla="*/ 9978043 w 10799257"/>
              <a:gd name="connsiteY208" fmla="*/ 2902009 h 3098304"/>
              <a:gd name="connsiteX209" fmla="*/ 10055780 w 10799257"/>
              <a:gd name="connsiteY209" fmla="*/ 2979747 h 3098304"/>
              <a:gd name="connsiteX210" fmla="*/ 9978043 w 10799257"/>
              <a:gd name="connsiteY210" fmla="*/ 3057483 h 3098304"/>
              <a:gd name="connsiteX211" fmla="*/ 9900306 w 10799257"/>
              <a:gd name="connsiteY211" fmla="*/ 2979747 h 3098304"/>
              <a:gd name="connsiteX212" fmla="*/ 9978043 w 10799257"/>
              <a:gd name="connsiteY212" fmla="*/ 2902009 h 3098304"/>
              <a:gd name="connsiteX213" fmla="*/ 9789822 w 10799257"/>
              <a:gd name="connsiteY213" fmla="*/ 2902009 h 3098304"/>
              <a:gd name="connsiteX214" fmla="*/ 9867558 w 10799257"/>
              <a:gd name="connsiteY214" fmla="*/ 2979747 h 3098304"/>
              <a:gd name="connsiteX215" fmla="*/ 9789822 w 10799257"/>
              <a:gd name="connsiteY215" fmla="*/ 3057483 h 3098304"/>
              <a:gd name="connsiteX216" fmla="*/ 9712085 w 10799257"/>
              <a:gd name="connsiteY216" fmla="*/ 2979747 h 3098304"/>
              <a:gd name="connsiteX217" fmla="*/ 9789822 w 10799257"/>
              <a:gd name="connsiteY217" fmla="*/ 2902009 h 3098304"/>
              <a:gd name="connsiteX218" fmla="*/ 9606306 w 10799257"/>
              <a:gd name="connsiteY218" fmla="*/ 2902009 h 3098304"/>
              <a:gd name="connsiteX219" fmla="*/ 9684043 w 10799257"/>
              <a:gd name="connsiteY219" fmla="*/ 2979747 h 3098304"/>
              <a:gd name="connsiteX220" fmla="*/ 9606306 w 10799257"/>
              <a:gd name="connsiteY220" fmla="*/ 3057483 h 3098304"/>
              <a:gd name="connsiteX221" fmla="*/ 9528569 w 10799257"/>
              <a:gd name="connsiteY221" fmla="*/ 2979747 h 3098304"/>
              <a:gd name="connsiteX222" fmla="*/ 9606306 w 10799257"/>
              <a:gd name="connsiteY222" fmla="*/ 2902009 h 3098304"/>
              <a:gd name="connsiteX223" fmla="*/ 9413381 w 10799257"/>
              <a:gd name="connsiteY223" fmla="*/ 2902009 h 3098304"/>
              <a:gd name="connsiteX224" fmla="*/ 9491118 w 10799257"/>
              <a:gd name="connsiteY224" fmla="*/ 2979747 h 3098304"/>
              <a:gd name="connsiteX225" fmla="*/ 9413381 w 10799257"/>
              <a:gd name="connsiteY225" fmla="*/ 3057483 h 3098304"/>
              <a:gd name="connsiteX226" fmla="*/ 9335644 w 10799257"/>
              <a:gd name="connsiteY226" fmla="*/ 2979747 h 3098304"/>
              <a:gd name="connsiteX227" fmla="*/ 9413381 w 10799257"/>
              <a:gd name="connsiteY227" fmla="*/ 2902009 h 3098304"/>
              <a:gd name="connsiteX228" fmla="*/ 9234570 w 10799257"/>
              <a:gd name="connsiteY228" fmla="*/ 2902009 h 3098304"/>
              <a:gd name="connsiteX229" fmla="*/ 9312307 w 10799257"/>
              <a:gd name="connsiteY229" fmla="*/ 2979747 h 3098304"/>
              <a:gd name="connsiteX230" fmla="*/ 9234570 w 10799257"/>
              <a:gd name="connsiteY230" fmla="*/ 3057483 h 3098304"/>
              <a:gd name="connsiteX231" fmla="*/ 9156833 w 10799257"/>
              <a:gd name="connsiteY231" fmla="*/ 2979747 h 3098304"/>
              <a:gd name="connsiteX232" fmla="*/ 9234570 w 10799257"/>
              <a:gd name="connsiteY232" fmla="*/ 2902009 h 3098304"/>
              <a:gd name="connsiteX233" fmla="*/ 9036939 w 10799257"/>
              <a:gd name="connsiteY233" fmla="*/ 2902009 h 3098304"/>
              <a:gd name="connsiteX234" fmla="*/ 9114675 w 10799257"/>
              <a:gd name="connsiteY234" fmla="*/ 2979747 h 3098304"/>
              <a:gd name="connsiteX235" fmla="*/ 9036939 w 10799257"/>
              <a:gd name="connsiteY235" fmla="*/ 3057483 h 3098304"/>
              <a:gd name="connsiteX236" fmla="*/ 8959202 w 10799257"/>
              <a:gd name="connsiteY236" fmla="*/ 2979747 h 3098304"/>
              <a:gd name="connsiteX237" fmla="*/ 9036939 w 10799257"/>
              <a:gd name="connsiteY237" fmla="*/ 2902009 h 3098304"/>
              <a:gd name="connsiteX238" fmla="*/ 8853421 w 10799257"/>
              <a:gd name="connsiteY238" fmla="*/ 2902009 h 3098304"/>
              <a:gd name="connsiteX239" fmla="*/ 8931158 w 10799257"/>
              <a:gd name="connsiteY239" fmla="*/ 2979747 h 3098304"/>
              <a:gd name="connsiteX240" fmla="*/ 8853421 w 10799257"/>
              <a:gd name="connsiteY240" fmla="*/ 3057483 h 3098304"/>
              <a:gd name="connsiteX241" fmla="*/ 8775685 w 10799257"/>
              <a:gd name="connsiteY241" fmla="*/ 2979747 h 3098304"/>
              <a:gd name="connsiteX242" fmla="*/ 8853421 w 10799257"/>
              <a:gd name="connsiteY242" fmla="*/ 2902009 h 3098304"/>
              <a:gd name="connsiteX243" fmla="*/ 8669908 w 10799257"/>
              <a:gd name="connsiteY243" fmla="*/ 2902009 h 3098304"/>
              <a:gd name="connsiteX244" fmla="*/ 8747645 w 10799257"/>
              <a:gd name="connsiteY244" fmla="*/ 2979747 h 3098304"/>
              <a:gd name="connsiteX245" fmla="*/ 8669908 w 10799257"/>
              <a:gd name="connsiteY245" fmla="*/ 3057483 h 3098304"/>
              <a:gd name="connsiteX246" fmla="*/ 8592171 w 10799257"/>
              <a:gd name="connsiteY246" fmla="*/ 2979747 h 3098304"/>
              <a:gd name="connsiteX247" fmla="*/ 8669908 w 10799257"/>
              <a:gd name="connsiteY247" fmla="*/ 2902009 h 3098304"/>
              <a:gd name="connsiteX248" fmla="*/ 8481684 w 10799257"/>
              <a:gd name="connsiteY248" fmla="*/ 2902009 h 3098304"/>
              <a:gd name="connsiteX249" fmla="*/ 8559421 w 10799257"/>
              <a:gd name="connsiteY249" fmla="*/ 2979747 h 3098304"/>
              <a:gd name="connsiteX250" fmla="*/ 8481684 w 10799257"/>
              <a:gd name="connsiteY250" fmla="*/ 3057483 h 3098304"/>
              <a:gd name="connsiteX251" fmla="*/ 8403948 w 10799257"/>
              <a:gd name="connsiteY251" fmla="*/ 2979747 h 3098304"/>
              <a:gd name="connsiteX252" fmla="*/ 8481684 w 10799257"/>
              <a:gd name="connsiteY252" fmla="*/ 2902009 h 3098304"/>
              <a:gd name="connsiteX253" fmla="*/ 8298167 w 10799257"/>
              <a:gd name="connsiteY253" fmla="*/ 2902009 h 3098304"/>
              <a:gd name="connsiteX254" fmla="*/ 8375904 w 10799257"/>
              <a:gd name="connsiteY254" fmla="*/ 2979747 h 3098304"/>
              <a:gd name="connsiteX255" fmla="*/ 8298167 w 10799257"/>
              <a:gd name="connsiteY255" fmla="*/ 3057483 h 3098304"/>
              <a:gd name="connsiteX256" fmla="*/ 8220430 w 10799257"/>
              <a:gd name="connsiteY256" fmla="*/ 2979747 h 3098304"/>
              <a:gd name="connsiteX257" fmla="*/ 8298167 w 10799257"/>
              <a:gd name="connsiteY257" fmla="*/ 2902009 h 3098304"/>
              <a:gd name="connsiteX258" fmla="*/ 8109949 w 10799257"/>
              <a:gd name="connsiteY258" fmla="*/ 2902009 h 3098304"/>
              <a:gd name="connsiteX259" fmla="*/ 8187686 w 10799257"/>
              <a:gd name="connsiteY259" fmla="*/ 2979747 h 3098304"/>
              <a:gd name="connsiteX260" fmla="*/ 8109949 w 10799257"/>
              <a:gd name="connsiteY260" fmla="*/ 3057483 h 3098304"/>
              <a:gd name="connsiteX261" fmla="*/ 8032212 w 10799257"/>
              <a:gd name="connsiteY261" fmla="*/ 2979747 h 3098304"/>
              <a:gd name="connsiteX262" fmla="*/ 8109949 w 10799257"/>
              <a:gd name="connsiteY262" fmla="*/ 2902009 h 3098304"/>
              <a:gd name="connsiteX263" fmla="*/ 7926434 w 10799257"/>
              <a:gd name="connsiteY263" fmla="*/ 2902009 h 3098304"/>
              <a:gd name="connsiteX264" fmla="*/ 8004171 w 10799257"/>
              <a:gd name="connsiteY264" fmla="*/ 2979747 h 3098304"/>
              <a:gd name="connsiteX265" fmla="*/ 7926434 w 10799257"/>
              <a:gd name="connsiteY265" fmla="*/ 3057483 h 3098304"/>
              <a:gd name="connsiteX266" fmla="*/ 7848697 w 10799257"/>
              <a:gd name="connsiteY266" fmla="*/ 2979747 h 3098304"/>
              <a:gd name="connsiteX267" fmla="*/ 7926434 w 10799257"/>
              <a:gd name="connsiteY267" fmla="*/ 2902009 h 3098304"/>
              <a:gd name="connsiteX268" fmla="*/ 7738213 w 10799257"/>
              <a:gd name="connsiteY268" fmla="*/ 2902009 h 3098304"/>
              <a:gd name="connsiteX269" fmla="*/ 7815950 w 10799257"/>
              <a:gd name="connsiteY269" fmla="*/ 2979747 h 3098304"/>
              <a:gd name="connsiteX270" fmla="*/ 7738213 w 10799257"/>
              <a:gd name="connsiteY270" fmla="*/ 3057483 h 3098304"/>
              <a:gd name="connsiteX271" fmla="*/ 7660476 w 10799257"/>
              <a:gd name="connsiteY271" fmla="*/ 2979747 h 3098304"/>
              <a:gd name="connsiteX272" fmla="*/ 7738213 w 10799257"/>
              <a:gd name="connsiteY272" fmla="*/ 2902009 h 3098304"/>
              <a:gd name="connsiteX273" fmla="*/ 7554696 w 10799257"/>
              <a:gd name="connsiteY273" fmla="*/ 2902009 h 3098304"/>
              <a:gd name="connsiteX274" fmla="*/ 7632433 w 10799257"/>
              <a:gd name="connsiteY274" fmla="*/ 2979747 h 3098304"/>
              <a:gd name="connsiteX275" fmla="*/ 7554696 w 10799257"/>
              <a:gd name="connsiteY275" fmla="*/ 3057483 h 3098304"/>
              <a:gd name="connsiteX276" fmla="*/ 7476959 w 10799257"/>
              <a:gd name="connsiteY276" fmla="*/ 2979747 h 3098304"/>
              <a:gd name="connsiteX277" fmla="*/ 7554696 w 10799257"/>
              <a:gd name="connsiteY277" fmla="*/ 2902009 h 3098304"/>
              <a:gd name="connsiteX278" fmla="*/ 7178251 w 10799257"/>
              <a:gd name="connsiteY278" fmla="*/ 2902009 h 3098304"/>
              <a:gd name="connsiteX279" fmla="*/ 7255988 w 10799257"/>
              <a:gd name="connsiteY279" fmla="*/ 2979747 h 3098304"/>
              <a:gd name="connsiteX280" fmla="*/ 7178251 w 10799257"/>
              <a:gd name="connsiteY280" fmla="*/ 3057483 h 3098304"/>
              <a:gd name="connsiteX281" fmla="*/ 7100514 w 10799257"/>
              <a:gd name="connsiteY281" fmla="*/ 2979747 h 3098304"/>
              <a:gd name="connsiteX282" fmla="*/ 7178251 w 10799257"/>
              <a:gd name="connsiteY282" fmla="*/ 2902009 h 3098304"/>
              <a:gd name="connsiteX283" fmla="*/ 6985327 w 10799257"/>
              <a:gd name="connsiteY283" fmla="*/ 2902009 h 3098304"/>
              <a:gd name="connsiteX284" fmla="*/ 7063064 w 10799257"/>
              <a:gd name="connsiteY284" fmla="*/ 2979747 h 3098304"/>
              <a:gd name="connsiteX285" fmla="*/ 6985327 w 10799257"/>
              <a:gd name="connsiteY285" fmla="*/ 3057483 h 3098304"/>
              <a:gd name="connsiteX286" fmla="*/ 6907590 w 10799257"/>
              <a:gd name="connsiteY286" fmla="*/ 2979747 h 3098304"/>
              <a:gd name="connsiteX287" fmla="*/ 6985327 w 10799257"/>
              <a:gd name="connsiteY287" fmla="*/ 2902009 h 3098304"/>
              <a:gd name="connsiteX288" fmla="*/ 6801810 w 10799257"/>
              <a:gd name="connsiteY288" fmla="*/ 2902009 h 3098304"/>
              <a:gd name="connsiteX289" fmla="*/ 6879546 w 10799257"/>
              <a:gd name="connsiteY289" fmla="*/ 2979747 h 3098304"/>
              <a:gd name="connsiteX290" fmla="*/ 6801810 w 10799257"/>
              <a:gd name="connsiteY290" fmla="*/ 3057483 h 3098304"/>
              <a:gd name="connsiteX291" fmla="*/ 6724073 w 10799257"/>
              <a:gd name="connsiteY291" fmla="*/ 2979747 h 3098304"/>
              <a:gd name="connsiteX292" fmla="*/ 6801810 w 10799257"/>
              <a:gd name="connsiteY292" fmla="*/ 2902009 h 3098304"/>
              <a:gd name="connsiteX293" fmla="*/ 6613588 w 10799257"/>
              <a:gd name="connsiteY293" fmla="*/ 2902009 h 3098304"/>
              <a:gd name="connsiteX294" fmla="*/ 6691325 w 10799257"/>
              <a:gd name="connsiteY294" fmla="*/ 2979747 h 3098304"/>
              <a:gd name="connsiteX295" fmla="*/ 6613588 w 10799257"/>
              <a:gd name="connsiteY295" fmla="*/ 3057483 h 3098304"/>
              <a:gd name="connsiteX296" fmla="*/ 6535852 w 10799257"/>
              <a:gd name="connsiteY296" fmla="*/ 2979747 h 3098304"/>
              <a:gd name="connsiteX297" fmla="*/ 6613588 w 10799257"/>
              <a:gd name="connsiteY297" fmla="*/ 2902009 h 3098304"/>
              <a:gd name="connsiteX298" fmla="*/ 6425367 w 10799257"/>
              <a:gd name="connsiteY298" fmla="*/ 2902009 h 3098304"/>
              <a:gd name="connsiteX299" fmla="*/ 6503104 w 10799257"/>
              <a:gd name="connsiteY299" fmla="*/ 2979747 h 3098304"/>
              <a:gd name="connsiteX300" fmla="*/ 6425367 w 10799257"/>
              <a:gd name="connsiteY300" fmla="*/ 3057483 h 3098304"/>
              <a:gd name="connsiteX301" fmla="*/ 6347631 w 10799257"/>
              <a:gd name="connsiteY301" fmla="*/ 2979747 h 3098304"/>
              <a:gd name="connsiteX302" fmla="*/ 6425367 w 10799257"/>
              <a:gd name="connsiteY302" fmla="*/ 2902009 h 3098304"/>
              <a:gd name="connsiteX303" fmla="*/ 6241850 w 10799257"/>
              <a:gd name="connsiteY303" fmla="*/ 2902009 h 3098304"/>
              <a:gd name="connsiteX304" fmla="*/ 6319587 w 10799257"/>
              <a:gd name="connsiteY304" fmla="*/ 2979747 h 3098304"/>
              <a:gd name="connsiteX305" fmla="*/ 6241850 w 10799257"/>
              <a:gd name="connsiteY305" fmla="*/ 3057483 h 3098304"/>
              <a:gd name="connsiteX306" fmla="*/ 6164113 w 10799257"/>
              <a:gd name="connsiteY306" fmla="*/ 2979747 h 3098304"/>
              <a:gd name="connsiteX307" fmla="*/ 6241850 w 10799257"/>
              <a:gd name="connsiteY307" fmla="*/ 2902009 h 3098304"/>
              <a:gd name="connsiteX308" fmla="*/ 5870113 w 10799257"/>
              <a:gd name="connsiteY308" fmla="*/ 2902009 h 3098304"/>
              <a:gd name="connsiteX309" fmla="*/ 5947850 w 10799257"/>
              <a:gd name="connsiteY309" fmla="*/ 2979747 h 3098304"/>
              <a:gd name="connsiteX310" fmla="*/ 5870113 w 10799257"/>
              <a:gd name="connsiteY310" fmla="*/ 3057483 h 3098304"/>
              <a:gd name="connsiteX311" fmla="*/ 5792376 w 10799257"/>
              <a:gd name="connsiteY311" fmla="*/ 2979747 h 3098304"/>
              <a:gd name="connsiteX312" fmla="*/ 5870113 w 10799257"/>
              <a:gd name="connsiteY312" fmla="*/ 2902009 h 3098304"/>
              <a:gd name="connsiteX313" fmla="*/ 5126655 w 10799257"/>
              <a:gd name="connsiteY313" fmla="*/ 2902009 h 3098304"/>
              <a:gd name="connsiteX314" fmla="*/ 5204389 w 10799257"/>
              <a:gd name="connsiteY314" fmla="*/ 2979747 h 3098304"/>
              <a:gd name="connsiteX315" fmla="*/ 5126655 w 10799257"/>
              <a:gd name="connsiteY315" fmla="*/ 3057483 h 3098304"/>
              <a:gd name="connsiteX316" fmla="*/ 5048921 w 10799257"/>
              <a:gd name="connsiteY316" fmla="*/ 2979747 h 3098304"/>
              <a:gd name="connsiteX317" fmla="*/ 5126655 w 10799257"/>
              <a:gd name="connsiteY317" fmla="*/ 2902009 h 3098304"/>
              <a:gd name="connsiteX318" fmla="*/ 4938438 w 10799257"/>
              <a:gd name="connsiteY318" fmla="*/ 2902009 h 3098304"/>
              <a:gd name="connsiteX319" fmla="*/ 5016170 w 10799257"/>
              <a:gd name="connsiteY319" fmla="*/ 2979747 h 3098304"/>
              <a:gd name="connsiteX320" fmla="*/ 4938438 w 10799257"/>
              <a:gd name="connsiteY320" fmla="*/ 3057483 h 3098304"/>
              <a:gd name="connsiteX321" fmla="*/ 4860700 w 10799257"/>
              <a:gd name="connsiteY321" fmla="*/ 2979747 h 3098304"/>
              <a:gd name="connsiteX322" fmla="*/ 4938438 w 10799257"/>
              <a:gd name="connsiteY322" fmla="*/ 2902009 h 3098304"/>
              <a:gd name="connsiteX323" fmla="*/ 2317516 w 10799257"/>
              <a:gd name="connsiteY323" fmla="*/ 2902009 h 3098304"/>
              <a:gd name="connsiteX324" fmla="*/ 2395256 w 10799257"/>
              <a:gd name="connsiteY324" fmla="*/ 2979747 h 3098304"/>
              <a:gd name="connsiteX325" fmla="*/ 2317516 w 10799257"/>
              <a:gd name="connsiteY325" fmla="*/ 3057483 h 3098304"/>
              <a:gd name="connsiteX326" fmla="*/ 2239787 w 10799257"/>
              <a:gd name="connsiteY326" fmla="*/ 2979747 h 3098304"/>
              <a:gd name="connsiteX327" fmla="*/ 2317516 w 10799257"/>
              <a:gd name="connsiteY327" fmla="*/ 2902009 h 3098304"/>
              <a:gd name="connsiteX328" fmla="*/ 2129311 w 10799257"/>
              <a:gd name="connsiteY328" fmla="*/ 2902009 h 3098304"/>
              <a:gd name="connsiteX329" fmla="*/ 2207040 w 10799257"/>
              <a:gd name="connsiteY329" fmla="*/ 2979747 h 3098304"/>
              <a:gd name="connsiteX330" fmla="*/ 2129311 w 10799257"/>
              <a:gd name="connsiteY330" fmla="*/ 3057483 h 3098304"/>
              <a:gd name="connsiteX331" fmla="*/ 2051581 w 10799257"/>
              <a:gd name="connsiteY331" fmla="*/ 2979747 h 3098304"/>
              <a:gd name="connsiteX332" fmla="*/ 2129311 w 10799257"/>
              <a:gd name="connsiteY332" fmla="*/ 2902009 h 3098304"/>
              <a:gd name="connsiteX333" fmla="*/ 1941108 w 10799257"/>
              <a:gd name="connsiteY333" fmla="*/ 2902009 h 3098304"/>
              <a:gd name="connsiteX334" fmla="*/ 2018839 w 10799257"/>
              <a:gd name="connsiteY334" fmla="*/ 2979747 h 3098304"/>
              <a:gd name="connsiteX335" fmla="*/ 1941108 w 10799257"/>
              <a:gd name="connsiteY335" fmla="*/ 3057483 h 3098304"/>
              <a:gd name="connsiteX336" fmla="*/ 1863379 w 10799257"/>
              <a:gd name="connsiteY336" fmla="*/ 2979747 h 3098304"/>
              <a:gd name="connsiteX337" fmla="*/ 1941108 w 10799257"/>
              <a:gd name="connsiteY337" fmla="*/ 2902009 h 3098304"/>
              <a:gd name="connsiteX338" fmla="*/ 1757610 w 10799257"/>
              <a:gd name="connsiteY338" fmla="*/ 2902009 h 3098304"/>
              <a:gd name="connsiteX339" fmla="*/ 1835341 w 10799257"/>
              <a:gd name="connsiteY339" fmla="*/ 2979747 h 3098304"/>
              <a:gd name="connsiteX340" fmla="*/ 1757610 w 10799257"/>
              <a:gd name="connsiteY340" fmla="*/ 3057483 h 3098304"/>
              <a:gd name="connsiteX341" fmla="*/ 1679879 w 10799257"/>
              <a:gd name="connsiteY341" fmla="*/ 2979747 h 3098304"/>
              <a:gd name="connsiteX342" fmla="*/ 1757610 w 10799257"/>
              <a:gd name="connsiteY342" fmla="*/ 2902009 h 3098304"/>
              <a:gd name="connsiteX343" fmla="*/ 1569376 w 10799257"/>
              <a:gd name="connsiteY343" fmla="*/ 2902009 h 3098304"/>
              <a:gd name="connsiteX344" fmla="*/ 1647137 w 10799257"/>
              <a:gd name="connsiteY344" fmla="*/ 2979747 h 3098304"/>
              <a:gd name="connsiteX345" fmla="*/ 1569376 w 10799257"/>
              <a:gd name="connsiteY345" fmla="*/ 3057483 h 3098304"/>
              <a:gd name="connsiteX346" fmla="*/ 1491657 w 10799257"/>
              <a:gd name="connsiteY346" fmla="*/ 2979747 h 3098304"/>
              <a:gd name="connsiteX347" fmla="*/ 1569376 w 10799257"/>
              <a:gd name="connsiteY347" fmla="*/ 2902009 h 3098304"/>
              <a:gd name="connsiteX348" fmla="*/ 1385857 w 10799257"/>
              <a:gd name="connsiteY348" fmla="*/ 2902009 h 3098304"/>
              <a:gd name="connsiteX349" fmla="*/ 1463610 w 10799257"/>
              <a:gd name="connsiteY349" fmla="*/ 2979747 h 3098304"/>
              <a:gd name="connsiteX350" fmla="*/ 1385857 w 10799257"/>
              <a:gd name="connsiteY350" fmla="*/ 3057483 h 3098304"/>
              <a:gd name="connsiteX351" fmla="*/ 1308106 w 10799257"/>
              <a:gd name="connsiteY351" fmla="*/ 2979747 h 3098304"/>
              <a:gd name="connsiteX352" fmla="*/ 1385857 w 10799257"/>
              <a:gd name="connsiteY352" fmla="*/ 2902009 h 3098304"/>
              <a:gd name="connsiteX353" fmla="*/ 1202320 w 10799257"/>
              <a:gd name="connsiteY353" fmla="*/ 2902009 h 3098304"/>
              <a:gd name="connsiteX354" fmla="*/ 1280058 w 10799257"/>
              <a:gd name="connsiteY354" fmla="*/ 2979747 h 3098304"/>
              <a:gd name="connsiteX355" fmla="*/ 1202320 w 10799257"/>
              <a:gd name="connsiteY355" fmla="*/ 3057483 h 3098304"/>
              <a:gd name="connsiteX356" fmla="*/ 1124603 w 10799257"/>
              <a:gd name="connsiteY356" fmla="*/ 2979747 h 3098304"/>
              <a:gd name="connsiteX357" fmla="*/ 1202320 w 10799257"/>
              <a:gd name="connsiteY357" fmla="*/ 2902009 h 3098304"/>
              <a:gd name="connsiteX358" fmla="*/ 1014100 w 10799257"/>
              <a:gd name="connsiteY358" fmla="*/ 2902009 h 3098304"/>
              <a:gd name="connsiteX359" fmla="*/ 1091847 w 10799257"/>
              <a:gd name="connsiteY359" fmla="*/ 2979747 h 3098304"/>
              <a:gd name="connsiteX360" fmla="*/ 1014100 w 10799257"/>
              <a:gd name="connsiteY360" fmla="*/ 3057483 h 3098304"/>
              <a:gd name="connsiteX361" fmla="*/ 936381 w 10799257"/>
              <a:gd name="connsiteY361" fmla="*/ 2979747 h 3098304"/>
              <a:gd name="connsiteX362" fmla="*/ 1014100 w 10799257"/>
              <a:gd name="connsiteY362" fmla="*/ 2902009 h 3098304"/>
              <a:gd name="connsiteX363" fmla="*/ 830585 w 10799257"/>
              <a:gd name="connsiteY363" fmla="*/ 2902009 h 3098304"/>
              <a:gd name="connsiteX364" fmla="*/ 908338 w 10799257"/>
              <a:gd name="connsiteY364" fmla="*/ 2979747 h 3098304"/>
              <a:gd name="connsiteX365" fmla="*/ 830585 w 10799257"/>
              <a:gd name="connsiteY365" fmla="*/ 3057483 h 3098304"/>
              <a:gd name="connsiteX366" fmla="*/ 752846 w 10799257"/>
              <a:gd name="connsiteY366" fmla="*/ 2979747 h 3098304"/>
              <a:gd name="connsiteX367" fmla="*/ 830585 w 10799257"/>
              <a:gd name="connsiteY367" fmla="*/ 2902009 h 3098304"/>
              <a:gd name="connsiteX368" fmla="*/ 642357 w 10799257"/>
              <a:gd name="connsiteY368" fmla="*/ 2902009 h 3098304"/>
              <a:gd name="connsiteX369" fmla="*/ 720097 w 10799257"/>
              <a:gd name="connsiteY369" fmla="*/ 2979747 h 3098304"/>
              <a:gd name="connsiteX370" fmla="*/ 642357 w 10799257"/>
              <a:gd name="connsiteY370" fmla="*/ 3057483 h 3098304"/>
              <a:gd name="connsiteX371" fmla="*/ 564622 w 10799257"/>
              <a:gd name="connsiteY371" fmla="*/ 2979747 h 3098304"/>
              <a:gd name="connsiteX372" fmla="*/ 642357 w 10799257"/>
              <a:gd name="connsiteY372" fmla="*/ 2902009 h 3098304"/>
              <a:gd name="connsiteX373" fmla="*/ 458842 w 10799257"/>
              <a:gd name="connsiteY373" fmla="*/ 2902009 h 3098304"/>
              <a:gd name="connsiteX374" fmla="*/ 536579 w 10799257"/>
              <a:gd name="connsiteY374" fmla="*/ 2979747 h 3098304"/>
              <a:gd name="connsiteX375" fmla="*/ 458842 w 10799257"/>
              <a:gd name="connsiteY375" fmla="*/ 3057483 h 3098304"/>
              <a:gd name="connsiteX376" fmla="*/ 381108 w 10799257"/>
              <a:gd name="connsiteY376" fmla="*/ 2979747 h 3098304"/>
              <a:gd name="connsiteX377" fmla="*/ 458842 w 10799257"/>
              <a:gd name="connsiteY377" fmla="*/ 2902009 h 3098304"/>
              <a:gd name="connsiteX378" fmla="*/ 458849 w 10799257"/>
              <a:gd name="connsiteY378" fmla="*/ 2727907 h 3098304"/>
              <a:gd name="connsiteX379" fmla="*/ 536586 w 10799257"/>
              <a:gd name="connsiteY379" fmla="*/ 2805643 h 3098304"/>
              <a:gd name="connsiteX380" fmla="*/ 458849 w 10799257"/>
              <a:gd name="connsiteY380" fmla="*/ 2883380 h 3098304"/>
              <a:gd name="connsiteX381" fmla="*/ 381115 w 10799257"/>
              <a:gd name="connsiteY381" fmla="*/ 2805643 h 3098304"/>
              <a:gd name="connsiteX382" fmla="*/ 458849 w 10799257"/>
              <a:gd name="connsiteY382" fmla="*/ 2727907 h 3098304"/>
              <a:gd name="connsiteX383" fmla="*/ 1202330 w 10799257"/>
              <a:gd name="connsiteY383" fmla="*/ 2727904 h 3098304"/>
              <a:gd name="connsiteX384" fmla="*/ 1280065 w 10799257"/>
              <a:gd name="connsiteY384" fmla="*/ 2805641 h 3098304"/>
              <a:gd name="connsiteX385" fmla="*/ 1202330 w 10799257"/>
              <a:gd name="connsiteY385" fmla="*/ 2883379 h 3098304"/>
              <a:gd name="connsiteX386" fmla="*/ 1124612 w 10799257"/>
              <a:gd name="connsiteY386" fmla="*/ 2805641 h 3098304"/>
              <a:gd name="connsiteX387" fmla="*/ 1202330 w 10799257"/>
              <a:gd name="connsiteY387" fmla="*/ 2727904 h 3098304"/>
              <a:gd name="connsiteX388" fmla="*/ 1014100 w 10799257"/>
              <a:gd name="connsiteY388" fmla="*/ 2727904 h 3098304"/>
              <a:gd name="connsiteX389" fmla="*/ 1091855 w 10799257"/>
              <a:gd name="connsiteY389" fmla="*/ 2805641 h 3098304"/>
              <a:gd name="connsiteX390" fmla="*/ 1014100 w 10799257"/>
              <a:gd name="connsiteY390" fmla="*/ 2883379 h 3098304"/>
              <a:gd name="connsiteX391" fmla="*/ 936391 w 10799257"/>
              <a:gd name="connsiteY391" fmla="*/ 2805641 h 3098304"/>
              <a:gd name="connsiteX392" fmla="*/ 1014100 w 10799257"/>
              <a:gd name="connsiteY392" fmla="*/ 2727904 h 3098304"/>
              <a:gd name="connsiteX393" fmla="*/ 830594 w 10799257"/>
              <a:gd name="connsiteY393" fmla="*/ 2727904 h 3098304"/>
              <a:gd name="connsiteX394" fmla="*/ 908346 w 10799257"/>
              <a:gd name="connsiteY394" fmla="*/ 2805641 h 3098304"/>
              <a:gd name="connsiteX395" fmla="*/ 830594 w 10799257"/>
              <a:gd name="connsiteY395" fmla="*/ 2883379 h 3098304"/>
              <a:gd name="connsiteX396" fmla="*/ 752853 w 10799257"/>
              <a:gd name="connsiteY396" fmla="*/ 2805641 h 3098304"/>
              <a:gd name="connsiteX397" fmla="*/ 830594 w 10799257"/>
              <a:gd name="connsiteY397" fmla="*/ 2727904 h 3098304"/>
              <a:gd name="connsiteX398" fmla="*/ 642364 w 10799257"/>
              <a:gd name="connsiteY398" fmla="*/ 2727904 h 3098304"/>
              <a:gd name="connsiteX399" fmla="*/ 720105 w 10799257"/>
              <a:gd name="connsiteY399" fmla="*/ 2805641 h 3098304"/>
              <a:gd name="connsiteX400" fmla="*/ 642364 w 10799257"/>
              <a:gd name="connsiteY400" fmla="*/ 2883379 h 3098304"/>
              <a:gd name="connsiteX401" fmla="*/ 564631 w 10799257"/>
              <a:gd name="connsiteY401" fmla="*/ 2805641 h 3098304"/>
              <a:gd name="connsiteX402" fmla="*/ 642364 w 10799257"/>
              <a:gd name="connsiteY402" fmla="*/ 2727904 h 3098304"/>
              <a:gd name="connsiteX403" fmla="*/ 10721520 w 10799257"/>
              <a:gd name="connsiteY403" fmla="*/ 2727902 h 3098304"/>
              <a:gd name="connsiteX404" fmla="*/ 10799257 w 10799257"/>
              <a:gd name="connsiteY404" fmla="*/ 2805639 h 3098304"/>
              <a:gd name="connsiteX405" fmla="*/ 10721520 w 10799257"/>
              <a:gd name="connsiteY405" fmla="*/ 2883377 h 3098304"/>
              <a:gd name="connsiteX406" fmla="*/ 10643783 w 10799257"/>
              <a:gd name="connsiteY406" fmla="*/ 2805639 h 3098304"/>
              <a:gd name="connsiteX407" fmla="*/ 10721520 w 10799257"/>
              <a:gd name="connsiteY407" fmla="*/ 2727902 h 3098304"/>
              <a:gd name="connsiteX408" fmla="*/ 10349782 w 10799257"/>
              <a:gd name="connsiteY408" fmla="*/ 2727902 h 3098304"/>
              <a:gd name="connsiteX409" fmla="*/ 10427519 w 10799257"/>
              <a:gd name="connsiteY409" fmla="*/ 2805639 h 3098304"/>
              <a:gd name="connsiteX410" fmla="*/ 10349782 w 10799257"/>
              <a:gd name="connsiteY410" fmla="*/ 2883377 h 3098304"/>
              <a:gd name="connsiteX411" fmla="*/ 10272045 w 10799257"/>
              <a:gd name="connsiteY411" fmla="*/ 2805639 h 3098304"/>
              <a:gd name="connsiteX412" fmla="*/ 10349782 w 10799257"/>
              <a:gd name="connsiteY412" fmla="*/ 2727902 h 3098304"/>
              <a:gd name="connsiteX413" fmla="*/ 10166265 w 10799257"/>
              <a:gd name="connsiteY413" fmla="*/ 2727902 h 3098304"/>
              <a:gd name="connsiteX414" fmla="*/ 10244002 w 10799257"/>
              <a:gd name="connsiteY414" fmla="*/ 2805639 h 3098304"/>
              <a:gd name="connsiteX415" fmla="*/ 10166265 w 10799257"/>
              <a:gd name="connsiteY415" fmla="*/ 2883377 h 3098304"/>
              <a:gd name="connsiteX416" fmla="*/ 10088528 w 10799257"/>
              <a:gd name="connsiteY416" fmla="*/ 2805639 h 3098304"/>
              <a:gd name="connsiteX417" fmla="*/ 10166265 w 10799257"/>
              <a:gd name="connsiteY417" fmla="*/ 2727902 h 3098304"/>
              <a:gd name="connsiteX418" fmla="*/ 9978044 w 10799257"/>
              <a:gd name="connsiteY418" fmla="*/ 2727902 h 3098304"/>
              <a:gd name="connsiteX419" fmla="*/ 10055781 w 10799257"/>
              <a:gd name="connsiteY419" fmla="*/ 2805639 h 3098304"/>
              <a:gd name="connsiteX420" fmla="*/ 9978044 w 10799257"/>
              <a:gd name="connsiteY420" fmla="*/ 2883377 h 3098304"/>
              <a:gd name="connsiteX421" fmla="*/ 9900307 w 10799257"/>
              <a:gd name="connsiteY421" fmla="*/ 2805639 h 3098304"/>
              <a:gd name="connsiteX422" fmla="*/ 9978044 w 10799257"/>
              <a:gd name="connsiteY422" fmla="*/ 2727902 h 3098304"/>
              <a:gd name="connsiteX423" fmla="*/ 9789823 w 10799257"/>
              <a:gd name="connsiteY423" fmla="*/ 2727902 h 3098304"/>
              <a:gd name="connsiteX424" fmla="*/ 9867560 w 10799257"/>
              <a:gd name="connsiteY424" fmla="*/ 2805639 h 3098304"/>
              <a:gd name="connsiteX425" fmla="*/ 9789823 w 10799257"/>
              <a:gd name="connsiteY425" fmla="*/ 2883377 h 3098304"/>
              <a:gd name="connsiteX426" fmla="*/ 9712086 w 10799257"/>
              <a:gd name="connsiteY426" fmla="*/ 2805639 h 3098304"/>
              <a:gd name="connsiteX427" fmla="*/ 9789823 w 10799257"/>
              <a:gd name="connsiteY427" fmla="*/ 2727902 h 3098304"/>
              <a:gd name="connsiteX428" fmla="*/ 9606308 w 10799257"/>
              <a:gd name="connsiteY428" fmla="*/ 2727902 h 3098304"/>
              <a:gd name="connsiteX429" fmla="*/ 9684045 w 10799257"/>
              <a:gd name="connsiteY429" fmla="*/ 2805639 h 3098304"/>
              <a:gd name="connsiteX430" fmla="*/ 9606308 w 10799257"/>
              <a:gd name="connsiteY430" fmla="*/ 2883377 h 3098304"/>
              <a:gd name="connsiteX431" fmla="*/ 9528571 w 10799257"/>
              <a:gd name="connsiteY431" fmla="*/ 2805639 h 3098304"/>
              <a:gd name="connsiteX432" fmla="*/ 9606308 w 10799257"/>
              <a:gd name="connsiteY432" fmla="*/ 2727902 h 3098304"/>
              <a:gd name="connsiteX433" fmla="*/ 9413381 w 10799257"/>
              <a:gd name="connsiteY433" fmla="*/ 2727902 h 3098304"/>
              <a:gd name="connsiteX434" fmla="*/ 9491118 w 10799257"/>
              <a:gd name="connsiteY434" fmla="*/ 2805639 h 3098304"/>
              <a:gd name="connsiteX435" fmla="*/ 9413381 w 10799257"/>
              <a:gd name="connsiteY435" fmla="*/ 2883377 h 3098304"/>
              <a:gd name="connsiteX436" fmla="*/ 9335644 w 10799257"/>
              <a:gd name="connsiteY436" fmla="*/ 2805639 h 3098304"/>
              <a:gd name="connsiteX437" fmla="*/ 9413381 w 10799257"/>
              <a:gd name="connsiteY437" fmla="*/ 2727902 h 3098304"/>
              <a:gd name="connsiteX438" fmla="*/ 9234570 w 10799257"/>
              <a:gd name="connsiteY438" fmla="*/ 2727902 h 3098304"/>
              <a:gd name="connsiteX439" fmla="*/ 9312307 w 10799257"/>
              <a:gd name="connsiteY439" fmla="*/ 2805639 h 3098304"/>
              <a:gd name="connsiteX440" fmla="*/ 9234570 w 10799257"/>
              <a:gd name="connsiteY440" fmla="*/ 2883377 h 3098304"/>
              <a:gd name="connsiteX441" fmla="*/ 9156833 w 10799257"/>
              <a:gd name="connsiteY441" fmla="*/ 2805639 h 3098304"/>
              <a:gd name="connsiteX442" fmla="*/ 9234570 w 10799257"/>
              <a:gd name="connsiteY442" fmla="*/ 2727902 h 3098304"/>
              <a:gd name="connsiteX443" fmla="*/ 9036939 w 10799257"/>
              <a:gd name="connsiteY443" fmla="*/ 2727902 h 3098304"/>
              <a:gd name="connsiteX444" fmla="*/ 9114675 w 10799257"/>
              <a:gd name="connsiteY444" fmla="*/ 2805639 h 3098304"/>
              <a:gd name="connsiteX445" fmla="*/ 9036939 w 10799257"/>
              <a:gd name="connsiteY445" fmla="*/ 2883377 h 3098304"/>
              <a:gd name="connsiteX446" fmla="*/ 8959202 w 10799257"/>
              <a:gd name="connsiteY446" fmla="*/ 2805639 h 3098304"/>
              <a:gd name="connsiteX447" fmla="*/ 9036939 w 10799257"/>
              <a:gd name="connsiteY447" fmla="*/ 2727902 h 3098304"/>
              <a:gd name="connsiteX448" fmla="*/ 8853421 w 10799257"/>
              <a:gd name="connsiteY448" fmla="*/ 2727902 h 3098304"/>
              <a:gd name="connsiteX449" fmla="*/ 8931158 w 10799257"/>
              <a:gd name="connsiteY449" fmla="*/ 2805639 h 3098304"/>
              <a:gd name="connsiteX450" fmla="*/ 8853421 w 10799257"/>
              <a:gd name="connsiteY450" fmla="*/ 2883377 h 3098304"/>
              <a:gd name="connsiteX451" fmla="*/ 8775685 w 10799257"/>
              <a:gd name="connsiteY451" fmla="*/ 2805639 h 3098304"/>
              <a:gd name="connsiteX452" fmla="*/ 8853421 w 10799257"/>
              <a:gd name="connsiteY452" fmla="*/ 2727902 h 3098304"/>
              <a:gd name="connsiteX453" fmla="*/ 8669908 w 10799257"/>
              <a:gd name="connsiteY453" fmla="*/ 2727902 h 3098304"/>
              <a:gd name="connsiteX454" fmla="*/ 8747645 w 10799257"/>
              <a:gd name="connsiteY454" fmla="*/ 2805639 h 3098304"/>
              <a:gd name="connsiteX455" fmla="*/ 8669908 w 10799257"/>
              <a:gd name="connsiteY455" fmla="*/ 2883377 h 3098304"/>
              <a:gd name="connsiteX456" fmla="*/ 8592171 w 10799257"/>
              <a:gd name="connsiteY456" fmla="*/ 2805639 h 3098304"/>
              <a:gd name="connsiteX457" fmla="*/ 8669908 w 10799257"/>
              <a:gd name="connsiteY457" fmla="*/ 2727902 h 3098304"/>
              <a:gd name="connsiteX458" fmla="*/ 8481684 w 10799257"/>
              <a:gd name="connsiteY458" fmla="*/ 2727902 h 3098304"/>
              <a:gd name="connsiteX459" fmla="*/ 8559421 w 10799257"/>
              <a:gd name="connsiteY459" fmla="*/ 2805639 h 3098304"/>
              <a:gd name="connsiteX460" fmla="*/ 8481684 w 10799257"/>
              <a:gd name="connsiteY460" fmla="*/ 2883377 h 3098304"/>
              <a:gd name="connsiteX461" fmla="*/ 8403948 w 10799257"/>
              <a:gd name="connsiteY461" fmla="*/ 2805639 h 3098304"/>
              <a:gd name="connsiteX462" fmla="*/ 8481684 w 10799257"/>
              <a:gd name="connsiteY462" fmla="*/ 2727902 h 3098304"/>
              <a:gd name="connsiteX463" fmla="*/ 8298167 w 10799257"/>
              <a:gd name="connsiteY463" fmla="*/ 2727902 h 3098304"/>
              <a:gd name="connsiteX464" fmla="*/ 8375904 w 10799257"/>
              <a:gd name="connsiteY464" fmla="*/ 2805639 h 3098304"/>
              <a:gd name="connsiteX465" fmla="*/ 8298167 w 10799257"/>
              <a:gd name="connsiteY465" fmla="*/ 2883377 h 3098304"/>
              <a:gd name="connsiteX466" fmla="*/ 8220430 w 10799257"/>
              <a:gd name="connsiteY466" fmla="*/ 2805639 h 3098304"/>
              <a:gd name="connsiteX467" fmla="*/ 8298167 w 10799257"/>
              <a:gd name="connsiteY467" fmla="*/ 2727902 h 3098304"/>
              <a:gd name="connsiteX468" fmla="*/ 8109949 w 10799257"/>
              <a:gd name="connsiteY468" fmla="*/ 2727902 h 3098304"/>
              <a:gd name="connsiteX469" fmla="*/ 8187686 w 10799257"/>
              <a:gd name="connsiteY469" fmla="*/ 2805639 h 3098304"/>
              <a:gd name="connsiteX470" fmla="*/ 8109949 w 10799257"/>
              <a:gd name="connsiteY470" fmla="*/ 2883377 h 3098304"/>
              <a:gd name="connsiteX471" fmla="*/ 8032212 w 10799257"/>
              <a:gd name="connsiteY471" fmla="*/ 2805639 h 3098304"/>
              <a:gd name="connsiteX472" fmla="*/ 8109949 w 10799257"/>
              <a:gd name="connsiteY472" fmla="*/ 2727902 h 3098304"/>
              <a:gd name="connsiteX473" fmla="*/ 7926434 w 10799257"/>
              <a:gd name="connsiteY473" fmla="*/ 2727902 h 3098304"/>
              <a:gd name="connsiteX474" fmla="*/ 8004171 w 10799257"/>
              <a:gd name="connsiteY474" fmla="*/ 2805639 h 3098304"/>
              <a:gd name="connsiteX475" fmla="*/ 7926434 w 10799257"/>
              <a:gd name="connsiteY475" fmla="*/ 2883377 h 3098304"/>
              <a:gd name="connsiteX476" fmla="*/ 7848697 w 10799257"/>
              <a:gd name="connsiteY476" fmla="*/ 2805639 h 3098304"/>
              <a:gd name="connsiteX477" fmla="*/ 7926434 w 10799257"/>
              <a:gd name="connsiteY477" fmla="*/ 2727902 h 3098304"/>
              <a:gd name="connsiteX478" fmla="*/ 7738213 w 10799257"/>
              <a:gd name="connsiteY478" fmla="*/ 2727902 h 3098304"/>
              <a:gd name="connsiteX479" fmla="*/ 7815950 w 10799257"/>
              <a:gd name="connsiteY479" fmla="*/ 2805639 h 3098304"/>
              <a:gd name="connsiteX480" fmla="*/ 7738213 w 10799257"/>
              <a:gd name="connsiteY480" fmla="*/ 2883377 h 3098304"/>
              <a:gd name="connsiteX481" fmla="*/ 7660476 w 10799257"/>
              <a:gd name="connsiteY481" fmla="*/ 2805639 h 3098304"/>
              <a:gd name="connsiteX482" fmla="*/ 7738213 w 10799257"/>
              <a:gd name="connsiteY482" fmla="*/ 2727902 h 3098304"/>
              <a:gd name="connsiteX483" fmla="*/ 7554696 w 10799257"/>
              <a:gd name="connsiteY483" fmla="*/ 2727902 h 3098304"/>
              <a:gd name="connsiteX484" fmla="*/ 7632433 w 10799257"/>
              <a:gd name="connsiteY484" fmla="*/ 2805639 h 3098304"/>
              <a:gd name="connsiteX485" fmla="*/ 7554696 w 10799257"/>
              <a:gd name="connsiteY485" fmla="*/ 2883377 h 3098304"/>
              <a:gd name="connsiteX486" fmla="*/ 7476959 w 10799257"/>
              <a:gd name="connsiteY486" fmla="*/ 2805639 h 3098304"/>
              <a:gd name="connsiteX487" fmla="*/ 7554696 w 10799257"/>
              <a:gd name="connsiteY487" fmla="*/ 2727902 h 3098304"/>
              <a:gd name="connsiteX488" fmla="*/ 7178251 w 10799257"/>
              <a:gd name="connsiteY488" fmla="*/ 2727902 h 3098304"/>
              <a:gd name="connsiteX489" fmla="*/ 7255988 w 10799257"/>
              <a:gd name="connsiteY489" fmla="*/ 2805639 h 3098304"/>
              <a:gd name="connsiteX490" fmla="*/ 7178251 w 10799257"/>
              <a:gd name="connsiteY490" fmla="*/ 2883377 h 3098304"/>
              <a:gd name="connsiteX491" fmla="*/ 7100514 w 10799257"/>
              <a:gd name="connsiteY491" fmla="*/ 2805639 h 3098304"/>
              <a:gd name="connsiteX492" fmla="*/ 7178251 w 10799257"/>
              <a:gd name="connsiteY492" fmla="*/ 2727902 h 3098304"/>
              <a:gd name="connsiteX493" fmla="*/ 6985327 w 10799257"/>
              <a:gd name="connsiteY493" fmla="*/ 2727902 h 3098304"/>
              <a:gd name="connsiteX494" fmla="*/ 7063064 w 10799257"/>
              <a:gd name="connsiteY494" fmla="*/ 2805639 h 3098304"/>
              <a:gd name="connsiteX495" fmla="*/ 6985327 w 10799257"/>
              <a:gd name="connsiteY495" fmla="*/ 2883377 h 3098304"/>
              <a:gd name="connsiteX496" fmla="*/ 6907590 w 10799257"/>
              <a:gd name="connsiteY496" fmla="*/ 2805639 h 3098304"/>
              <a:gd name="connsiteX497" fmla="*/ 6985327 w 10799257"/>
              <a:gd name="connsiteY497" fmla="*/ 2727902 h 3098304"/>
              <a:gd name="connsiteX498" fmla="*/ 6801810 w 10799257"/>
              <a:gd name="connsiteY498" fmla="*/ 2727902 h 3098304"/>
              <a:gd name="connsiteX499" fmla="*/ 6879546 w 10799257"/>
              <a:gd name="connsiteY499" fmla="*/ 2805639 h 3098304"/>
              <a:gd name="connsiteX500" fmla="*/ 6801810 w 10799257"/>
              <a:gd name="connsiteY500" fmla="*/ 2883377 h 3098304"/>
              <a:gd name="connsiteX501" fmla="*/ 6724073 w 10799257"/>
              <a:gd name="connsiteY501" fmla="*/ 2805639 h 3098304"/>
              <a:gd name="connsiteX502" fmla="*/ 6801810 w 10799257"/>
              <a:gd name="connsiteY502" fmla="*/ 2727902 h 3098304"/>
              <a:gd name="connsiteX503" fmla="*/ 6613588 w 10799257"/>
              <a:gd name="connsiteY503" fmla="*/ 2727902 h 3098304"/>
              <a:gd name="connsiteX504" fmla="*/ 6691325 w 10799257"/>
              <a:gd name="connsiteY504" fmla="*/ 2805639 h 3098304"/>
              <a:gd name="connsiteX505" fmla="*/ 6613588 w 10799257"/>
              <a:gd name="connsiteY505" fmla="*/ 2883377 h 3098304"/>
              <a:gd name="connsiteX506" fmla="*/ 6535852 w 10799257"/>
              <a:gd name="connsiteY506" fmla="*/ 2805639 h 3098304"/>
              <a:gd name="connsiteX507" fmla="*/ 6613588 w 10799257"/>
              <a:gd name="connsiteY507" fmla="*/ 2727902 h 3098304"/>
              <a:gd name="connsiteX508" fmla="*/ 6425367 w 10799257"/>
              <a:gd name="connsiteY508" fmla="*/ 2727902 h 3098304"/>
              <a:gd name="connsiteX509" fmla="*/ 6503104 w 10799257"/>
              <a:gd name="connsiteY509" fmla="*/ 2805639 h 3098304"/>
              <a:gd name="connsiteX510" fmla="*/ 6425367 w 10799257"/>
              <a:gd name="connsiteY510" fmla="*/ 2883377 h 3098304"/>
              <a:gd name="connsiteX511" fmla="*/ 6347631 w 10799257"/>
              <a:gd name="connsiteY511" fmla="*/ 2805639 h 3098304"/>
              <a:gd name="connsiteX512" fmla="*/ 6425367 w 10799257"/>
              <a:gd name="connsiteY512" fmla="*/ 2727902 h 3098304"/>
              <a:gd name="connsiteX513" fmla="*/ 6241850 w 10799257"/>
              <a:gd name="connsiteY513" fmla="*/ 2727902 h 3098304"/>
              <a:gd name="connsiteX514" fmla="*/ 6319587 w 10799257"/>
              <a:gd name="connsiteY514" fmla="*/ 2805639 h 3098304"/>
              <a:gd name="connsiteX515" fmla="*/ 6241850 w 10799257"/>
              <a:gd name="connsiteY515" fmla="*/ 2883377 h 3098304"/>
              <a:gd name="connsiteX516" fmla="*/ 6164113 w 10799257"/>
              <a:gd name="connsiteY516" fmla="*/ 2805639 h 3098304"/>
              <a:gd name="connsiteX517" fmla="*/ 6241850 w 10799257"/>
              <a:gd name="connsiteY517" fmla="*/ 2727902 h 3098304"/>
              <a:gd name="connsiteX518" fmla="*/ 6053630 w 10799257"/>
              <a:gd name="connsiteY518" fmla="*/ 2727902 h 3098304"/>
              <a:gd name="connsiteX519" fmla="*/ 6131367 w 10799257"/>
              <a:gd name="connsiteY519" fmla="*/ 2805639 h 3098304"/>
              <a:gd name="connsiteX520" fmla="*/ 6053630 w 10799257"/>
              <a:gd name="connsiteY520" fmla="*/ 2883377 h 3098304"/>
              <a:gd name="connsiteX521" fmla="*/ 5975894 w 10799257"/>
              <a:gd name="connsiteY521" fmla="*/ 2805639 h 3098304"/>
              <a:gd name="connsiteX522" fmla="*/ 6053630 w 10799257"/>
              <a:gd name="connsiteY522" fmla="*/ 2727902 h 3098304"/>
              <a:gd name="connsiteX523" fmla="*/ 5870113 w 10799257"/>
              <a:gd name="connsiteY523" fmla="*/ 2727902 h 3098304"/>
              <a:gd name="connsiteX524" fmla="*/ 5947850 w 10799257"/>
              <a:gd name="connsiteY524" fmla="*/ 2805639 h 3098304"/>
              <a:gd name="connsiteX525" fmla="*/ 5870113 w 10799257"/>
              <a:gd name="connsiteY525" fmla="*/ 2883377 h 3098304"/>
              <a:gd name="connsiteX526" fmla="*/ 5792376 w 10799257"/>
              <a:gd name="connsiteY526" fmla="*/ 2805639 h 3098304"/>
              <a:gd name="connsiteX527" fmla="*/ 5870113 w 10799257"/>
              <a:gd name="connsiteY527" fmla="*/ 2727902 h 3098304"/>
              <a:gd name="connsiteX528" fmla="*/ 5310163 w 10799257"/>
              <a:gd name="connsiteY528" fmla="*/ 2727902 h 3098304"/>
              <a:gd name="connsiteX529" fmla="*/ 5387896 w 10799257"/>
              <a:gd name="connsiteY529" fmla="*/ 2805639 h 3098304"/>
              <a:gd name="connsiteX530" fmla="*/ 5310163 w 10799257"/>
              <a:gd name="connsiteY530" fmla="*/ 2883377 h 3098304"/>
              <a:gd name="connsiteX531" fmla="*/ 5232434 w 10799257"/>
              <a:gd name="connsiteY531" fmla="*/ 2805639 h 3098304"/>
              <a:gd name="connsiteX532" fmla="*/ 5310163 w 10799257"/>
              <a:gd name="connsiteY532" fmla="*/ 2727902 h 3098304"/>
              <a:gd name="connsiteX533" fmla="*/ 5126655 w 10799257"/>
              <a:gd name="connsiteY533" fmla="*/ 2727902 h 3098304"/>
              <a:gd name="connsiteX534" fmla="*/ 5204391 w 10799257"/>
              <a:gd name="connsiteY534" fmla="*/ 2805639 h 3098304"/>
              <a:gd name="connsiteX535" fmla="*/ 5126655 w 10799257"/>
              <a:gd name="connsiteY535" fmla="*/ 2883377 h 3098304"/>
              <a:gd name="connsiteX536" fmla="*/ 5048924 w 10799257"/>
              <a:gd name="connsiteY536" fmla="*/ 2805639 h 3098304"/>
              <a:gd name="connsiteX537" fmla="*/ 5126655 w 10799257"/>
              <a:gd name="connsiteY537" fmla="*/ 2727902 h 3098304"/>
              <a:gd name="connsiteX538" fmla="*/ 4938438 w 10799257"/>
              <a:gd name="connsiteY538" fmla="*/ 2727902 h 3098304"/>
              <a:gd name="connsiteX539" fmla="*/ 5016170 w 10799257"/>
              <a:gd name="connsiteY539" fmla="*/ 2805639 h 3098304"/>
              <a:gd name="connsiteX540" fmla="*/ 4938438 w 10799257"/>
              <a:gd name="connsiteY540" fmla="*/ 2883377 h 3098304"/>
              <a:gd name="connsiteX541" fmla="*/ 4860701 w 10799257"/>
              <a:gd name="connsiteY541" fmla="*/ 2805639 h 3098304"/>
              <a:gd name="connsiteX542" fmla="*/ 4938438 w 10799257"/>
              <a:gd name="connsiteY542" fmla="*/ 2727902 h 3098304"/>
              <a:gd name="connsiteX543" fmla="*/ 2510472 w 10799257"/>
              <a:gd name="connsiteY543" fmla="*/ 2727902 h 3098304"/>
              <a:gd name="connsiteX544" fmla="*/ 2588214 w 10799257"/>
              <a:gd name="connsiteY544" fmla="*/ 2805639 h 3098304"/>
              <a:gd name="connsiteX545" fmla="*/ 2510472 w 10799257"/>
              <a:gd name="connsiteY545" fmla="*/ 2883377 h 3098304"/>
              <a:gd name="connsiteX546" fmla="*/ 2432721 w 10799257"/>
              <a:gd name="connsiteY546" fmla="*/ 2805639 h 3098304"/>
              <a:gd name="connsiteX547" fmla="*/ 2510472 w 10799257"/>
              <a:gd name="connsiteY547" fmla="*/ 2727902 h 3098304"/>
              <a:gd name="connsiteX548" fmla="*/ 2317522 w 10799257"/>
              <a:gd name="connsiteY548" fmla="*/ 2727902 h 3098304"/>
              <a:gd name="connsiteX549" fmla="*/ 2395263 w 10799257"/>
              <a:gd name="connsiteY549" fmla="*/ 2805639 h 3098304"/>
              <a:gd name="connsiteX550" fmla="*/ 2317522 w 10799257"/>
              <a:gd name="connsiteY550" fmla="*/ 2883377 h 3098304"/>
              <a:gd name="connsiteX551" fmla="*/ 2239793 w 10799257"/>
              <a:gd name="connsiteY551" fmla="*/ 2805639 h 3098304"/>
              <a:gd name="connsiteX552" fmla="*/ 2317522 w 10799257"/>
              <a:gd name="connsiteY552" fmla="*/ 2727902 h 3098304"/>
              <a:gd name="connsiteX553" fmla="*/ 2129319 w 10799257"/>
              <a:gd name="connsiteY553" fmla="*/ 2727902 h 3098304"/>
              <a:gd name="connsiteX554" fmla="*/ 2207048 w 10799257"/>
              <a:gd name="connsiteY554" fmla="*/ 2805639 h 3098304"/>
              <a:gd name="connsiteX555" fmla="*/ 2129319 w 10799257"/>
              <a:gd name="connsiteY555" fmla="*/ 2883377 h 3098304"/>
              <a:gd name="connsiteX556" fmla="*/ 2051590 w 10799257"/>
              <a:gd name="connsiteY556" fmla="*/ 2805639 h 3098304"/>
              <a:gd name="connsiteX557" fmla="*/ 2129319 w 10799257"/>
              <a:gd name="connsiteY557" fmla="*/ 2727902 h 3098304"/>
              <a:gd name="connsiteX558" fmla="*/ 1941117 w 10799257"/>
              <a:gd name="connsiteY558" fmla="*/ 2727902 h 3098304"/>
              <a:gd name="connsiteX559" fmla="*/ 2018846 w 10799257"/>
              <a:gd name="connsiteY559" fmla="*/ 2805639 h 3098304"/>
              <a:gd name="connsiteX560" fmla="*/ 1941117 w 10799257"/>
              <a:gd name="connsiteY560" fmla="*/ 2883377 h 3098304"/>
              <a:gd name="connsiteX561" fmla="*/ 1863389 w 10799257"/>
              <a:gd name="connsiteY561" fmla="*/ 2805639 h 3098304"/>
              <a:gd name="connsiteX562" fmla="*/ 1941117 w 10799257"/>
              <a:gd name="connsiteY562" fmla="*/ 2727902 h 3098304"/>
              <a:gd name="connsiteX563" fmla="*/ 1757621 w 10799257"/>
              <a:gd name="connsiteY563" fmla="*/ 2727902 h 3098304"/>
              <a:gd name="connsiteX564" fmla="*/ 1835350 w 10799257"/>
              <a:gd name="connsiteY564" fmla="*/ 2805639 h 3098304"/>
              <a:gd name="connsiteX565" fmla="*/ 1757621 w 10799257"/>
              <a:gd name="connsiteY565" fmla="*/ 2883377 h 3098304"/>
              <a:gd name="connsiteX566" fmla="*/ 1679891 w 10799257"/>
              <a:gd name="connsiteY566" fmla="*/ 2805639 h 3098304"/>
              <a:gd name="connsiteX567" fmla="*/ 1757621 w 10799257"/>
              <a:gd name="connsiteY567" fmla="*/ 2727902 h 3098304"/>
              <a:gd name="connsiteX568" fmla="*/ 1569401 w 10799257"/>
              <a:gd name="connsiteY568" fmla="*/ 2727902 h 3098304"/>
              <a:gd name="connsiteX569" fmla="*/ 1647145 w 10799257"/>
              <a:gd name="connsiteY569" fmla="*/ 2805639 h 3098304"/>
              <a:gd name="connsiteX570" fmla="*/ 1569401 w 10799257"/>
              <a:gd name="connsiteY570" fmla="*/ 2883377 h 3098304"/>
              <a:gd name="connsiteX571" fmla="*/ 1491668 w 10799257"/>
              <a:gd name="connsiteY571" fmla="*/ 2805639 h 3098304"/>
              <a:gd name="connsiteX572" fmla="*/ 1569401 w 10799257"/>
              <a:gd name="connsiteY572" fmla="*/ 2727902 h 3098304"/>
              <a:gd name="connsiteX573" fmla="*/ 1385867 w 10799257"/>
              <a:gd name="connsiteY573" fmla="*/ 2727902 h 3098304"/>
              <a:gd name="connsiteX574" fmla="*/ 1463620 w 10799257"/>
              <a:gd name="connsiteY574" fmla="*/ 2805639 h 3098304"/>
              <a:gd name="connsiteX575" fmla="*/ 1385867 w 10799257"/>
              <a:gd name="connsiteY575" fmla="*/ 2883377 h 3098304"/>
              <a:gd name="connsiteX576" fmla="*/ 1308114 w 10799257"/>
              <a:gd name="connsiteY576" fmla="*/ 2805639 h 3098304"/>
              <a:gd name="connsiteX577" fmla="*/ 1385867 w 10799257"/>
              <a:gd name="connsiteY577" fmla="*/ 2727902 h 3098304"/>
              <a:gd name="connsiteX578" fmla="*/ 10538005 w 10799257"/>
              <a:gd name="connsiteY578" fmla="*/ 2558507 h 3098304"/>
              <a:gd name="connsiteX579" fmla="*/ 10615742 w 10799257"/>
              <a:gd name="connsiteY579" fmla="*/ 2636244 h 3098304"/>
              <a:gd name="connsiteX580" fmla="*/ 10538005 w 10799257"/>
              <a:gd name="connsiteY580" fmla="*/ 2713981 h 3098304"/>
              <a:gd name="connsiteX581" fmla="*/ 10460268 w 10799257"/>
              <a:gd name="connsiteY581" fmla="*/ 2636244 h 3098304"/>
              <a:gd name="connsiteX582" fmla="*/ 10538005 w 10799257"/>
              <a:gd name="connsiteY582" fmla="*/ 2558507 h 3098304"/>
              <a:gd name="connsiteX583" fmla="*/ 10349782 w 10799257"/>
              <a:gd name="connsiteY583" fmla="*/ 2558507 h 3098304"/>
              <a:gd name="connsiteX584" fmla="*/ 10427519 w 10799257"/>
              <a:gd name="connsiteY584" fmla="*/ 2636244 h 3098304"/>
              <a:gd name="connsiteX585" fmla="*/ 10349782 w 10799257"/>
              <a:gd name="connsiteY585" fmla="*/ 2713981 h 3098304"/>
              <a:gd name="connsiteX586" fmla="*/ 10272045 w 10799257"/>
              <a:gd name="connsiteY586" fmla="*/ 2636244 h 3098304"/>
              <a:gd name="connsiteX587" fmla="*/ 10349782 w 10799257"/>
              <a:gd name="connsiteY587" fmla="*/ 2558507 h 3098304"/>
              <a:gd name="connsiteX588" fmla="*/ 10166265 w 10799257"/>
              <a:gd name="connsiteY588" fmla="*/ 2558507 h 3098304"/>
              <a:gd name="connsiteX589" fmla="*/ 10244002 w 10799257"/>
              <a:gd name="connsiteY589" fmla="*/ 2636244 h 3098304"/>
              <a:gd name="connsiteX590" fmla="*/ 10166265 w 10799257"/>
              <a:gd name="connsiteY590" fmla="*/ 2713981 h 3098304"/>
              <a:gd name="connsiteX591" fmla="*/ 10088528 w 10799257"/>
              <a:gd name="connsiteY591" fmla="*/ 2636244 h 3098304"/>
              <a:gd name="connsiteX592" fmla="*/ 10166265 w 10799257"/>
              <a:gd name="connsiteY592" fmla="*/ 2558507 h 3098304"/>
              <a:gd name="connsiteX593" fmla="*/ 9978044 w 10799257"/>
              <a:gd name="connsiteY593" fmla="*/ 2558507 h 3098304"/>
              <a:gd name="connsiteX594" fmla="*/ 10055781 w 10799257"/>
              <a:gd name="connsiteY594" fmla="*/ 2636244 h 3098304"/>
              <a:gd name="connsiteX595" fmla="*/ 9978044 w 10799257"/>
              <a:gd name="connsiteY595" fmla="*/ 2713981 h 3098304"/>
              <a:gd name="connsiteX596" fmla="*/ 9900307 w 10799257"/>
              <a:gd name="connsiteY596" fmla="*/ 2636244 h 3098304"/>
              <a:gd name="connsiteX597" fmla="*/ 9978044 w 10799257"/>
              <a:gd name="connsiteY597" fmla="*/ 2558507 h 3098304"/>
              <a:gd name="connsiteX598" fmla="*/ 9789823 w 10799257"/>
              <a:gd name="connsiteY598" fmla="*/ 2558507 h 3098304"/>
              <a:gd name="connsiteX599" fmla="*/ 9867560 w 10799257"/>
              <a:gd name="connsiteY599" fmla="*/ 2636244 h 3098304"/>
              <a:gd name="connsiteX600" fmla="*/ 9789823 w 10799257"/>
              <a:gd name="connsiteY600" fmla="*/ 2713981 h 3098304"/>
              <a:gd name="connsiteX601" fmla="*/ 9712086 w 10799257"/>
              <a:gd name="connsiteY601" fmla="*/ 2636244 h 3098304"/>
              <a:gd name="connsiteX602" fmla="*/ 9789823 w 10799257"/>
              <a:gd name="connsiteY602" fmla="*/ 2558507 h 3098304"/>
              <a:gd name="connsiteX603" fmla="*/ 9606308 w 10799257"/>
              <a:gd name="connsiteY603" fmla="*/ 2558507 h 3098304"/>
              <a:gd name="connsiteX604" fmla="*/ 9684045 w 10799257"/>
              <a:gd name="connsiteY604" fmla="*/ 2636244 h 3098304"/>
              <a:gd name="connsiteX605" fmla="*/ 9606308 w 10799257"/>
              <a:gd name="connsiteY605" fmla="*/ 2713981 h 3098304"/>
              <a:gd name="connsiteX606" fmla="*/ 9528571 w 10799257"/>
              <a:gd name="connsiteY606" fmla="*/ 2636244 h 3098304"/>
              <a:gd name="connsiteX607" fmla="*/ 9606308 w 10799257"/>
              <a:gd name="connsiteY607" fmla="*/ 2558507 h 3098304"/>
              <a:gd name="connsiteX608" fmla="*/ 9413381 w 10799257"/>
              <a:gd name="connsiteY608" fmla="*/ 2558507 h 3098304"/>
              <a:gd name="connsiteX609" fmla="*/ 9491118 w 10799257"/>
              <a:gd name="connsiteY609" fmla="*/ 2636244 h 3098304"/>
              <a:gd name="connsiteX610" fmla="*/ 9413381 w 10799257"/>
              <a:gd name="connsiteY610" fmla="*/ 2713981 h 3098304"/>
              <a:gd name="connsiteX611" fmla="*/ 9335644 w 10799257"/>
              <a:gd name="connsiteY611" fmla="*/ 2636244 h 3098304"/>
              <a:gd name="connsiteX612" fmla="*/ 9413381 w 10799257"/>
              <a:gd name="connsiteY612" fmla="*/ 2558507 h 3098304"/>
              <a:gd name="connsiteX613" fmla="*/ 9234570 w 10799257"/>
              <a:gd name="connsiteY613" fmla="*/ 2558507 h 3098304"/>
              <a:gd name="connsiteX614" fmla="*/ 9312307 w 10799257"/>
              <a:gd name="connsiteY614" fmla="*/ 2636244 h 3098304"/>
              <a:gd name="connsiteX615" fmla="*/ 9234570 w 10799257"/>
              <a:gd name="connsiteY615" fmla="*/ 2713981 h 3098304"/>
              <a:gd name="connsiteX616" fmla="*/ 9156833 w 10799257"/>
              <a:gd name="connsiteY616" fmla="*/ 2636244 h 3098304"/>
              <a:gd name="connsiteX617" fmla="*/ 9234570 w 10799257"/>
              <a:gd name="connsiteY617" fmla="*/ 2558507 h 3098304"/>
              <a:gd name="connsiteX618" fmla="*/ 9036939 w 10799257"/>
              <a:gd name="connsiteY618" fmla="*/ 2558507 h 3098304"/>
              <a:gd name="connsiteX619" fmla="*/ 9114675 w 10799257"/>
              <a:gd name="connsiteY619" fmla="*/ 2636244 h 3098304"/>
              <a:gd name="connsiteX620" fmla="*/ 9036939 w 10799257"/>
              <a:gd name="connsiteY620" fmla="*/ 2713981 h 3098304"/>
              <a:gd name="connsiteX621" fmla="*/ 8959202 w 10799257"/>
              <a:gd name="connsiteY621" fmla="*/ 2636244 h 3098304"/>
              <a:gd name="connsiteX622" fmla="*/ 9036939 w 10799257"/>
              <a:gd name="connsiteY622" fmla="*/ 2558507 h 3098304"/>
              <a:gd name="connsiteX623" fmla="*/ 8853421 w 10799257"/>
              <a:gd name="connsiteY623" fmla="*/ 2558507 h 3098304"/>
              <a:gd name="connsiteX624" fmla="*/ 8931158 w 10799257"/>
              <a:gd name="connsiteY624" fmla="*/ 2636244 h 3098304"/>
              <a:gd name="connsiteX625" fmla="*/ 8853421 w 10799257"/>
              <a:gd name="connsiteY625" fmla="*/ 2713981 h 3098304"/>
              <a:gd name="connsiteX626" fmla="*/ 8775685 w 10799257"/>
              <a:gd name="connsiteY626" fmla="*/ 2636244 h 3098304"/>
              <a:gd name="connsiteX627" fmla="*/ 8853421 w 10799257"/>
              <a:gd name="connsiteY627" fmla="*/ 2558507 h 3098304"/>
              <a:gd name="connsiteX628" fmla="*/ 8669908 w 10799257"/>
              <a:gd name="connsiteY628" fmla="*/ 2558507 h 3098304"/>
              <a:gd name="connsiteX629" fmla="*/ 8747645 w 10799257"/>
              <a:gd name="connsiteY629" fmla="*/ 2636244 h 3098304"/>
              <a:gd name="connsiteX630" fmla="*/ 8669908 w 10799257"/>
              <a:gd name="connsiteY630" fmla="*/ 2713981 h 3098304"/>
              <a:gd name="connsiteX631" fmla="*/ 8592171 w 10799257"/>
              <a:gd name="connsiteY631" fmla="*/ 2636244 h 3098304"/>
              <a:gd name="connsiteX632" fmla="*/ 8669908 w 10799257"/>
              <a:gd name="connsiteY632" fmla="*/ 2558507 h 3098304"/>
              <a:gd name="connsiteX633" fmla="*/ 8481684 w 10799257"/>
              <a:gd name="connsiteY633" fmla="*/ 2558507 h 3098304"/>
              <a:gd name="connsiteX634" fmla="*/ 8559421 w 10799257"/>
              <a:gd name="connsiteY634" fmla="*/ 2636244 h 3098304"/>
              <a:gd name="connsiteX635" fmla="*/ 8481684 w 10799257"/>
              <a:gd name="connsiteY635" fmla="*/ 2713981 h 3098304"/>
              <a:gd name="connsiteX636" fmla="*/ 8403948 w 10799257"/>
              <a:gd name="connsiteY636" fmla="*/ 2636244 h 3098304"/>
              <a:gd name="connsiteX637" fmla="*/ 8481684 w 10799257"/>
              <a:gd name="connsiteY637" fmla="*/ 2558507 h 3098304"/>
              <a:gd name="connsiteX638" fmla="*/ 8298167 w 10799257"/>
              <a:gd name="connsiteY638" fmla="*/ 2558507 h 3098304"/>
              <a:gd name="connsiteX639" fmla="*/ 8375904 w 10799257"/>
              <a:gd name="connsiteY639" fmla="*/ 2636244 h 3098304"/>
              <a:gd name="connsiteX640" fmla="*/ 8298167 w 10799257"/>
              <a:gd name="connsiteY640" fmla="*/ 2713981 h 3098304"/>
              <a:gd name="connsiteX641" fmla="*/ 8220430 w 10799257"/>
              <a:gd name="connsiteY641" fmla="*/ 2636244 h 3098304"/>
              <a:gd name="connsiteX642" fmla="*/ 8298167 w 10799257"/>
              <a:gd name="connsiteY642" fmla="*/ 2558507 h 3098304"/>
              <a:gd name="connsiteX643" fmla="*/ 8109949 w 10799257"/>
              <a:gd name="connsiteY643" fmla="*/ 2558507 h 3098304"/>
              <a:gd name="connsiteX644" fmla="*/ 8187686 w 10799257"/>
              <a:gd name="connsiteY644" fmla="*/ 2636244 h 3098304"/>
              <a:gd name="connsiteX645" fmla="*/ 8109949 w 10799257"/>
              <a:gd name="connsiteY645" fmla="*/ 2713981 h 3098304"/>
              <a:gd name="connsiteX646" fmla="*/ 8032212 w 10799257"/>
              <a:gd name="connsiteY646" fmla="*/ 2636244 h 3098304"/>
              <a:gd name="connsiteX647" fmla="*/ 8109949 w 10799257"/>
              <a:gd name="connsiteY647" fmla="*/ 2558507 h 3098304"/>
              <a:gd name="connsiteX648" fmla="*/ 7926434 w 10799257"/>
              <a:gd name="connsiteY648" fmla="*/ 2558507 h 3098304"/>
              <a:gd name="connsiteX649" fmla="*/ 8004171 w 10799257"/>
              <a:gd name="connsiteY649" fmla="*/ 2636244 h 3098304"/>
              <a:gd name="connsiteX650" fmla="*/ 7926434 w 10799257"/>
              <a:gd name="connsiteY650" fmla="*/ 2713981 h 3098304"/>
              <a:gd name="connsiteX651" fmla="*/ 7848697 w 10799257"/>
              <a:gd name="connsiteY651" fmla="*/ 2636244 h 3098304"/>
              <a:gd name="connsiteX652" fmla="*/ 7926434 w 10799257"/>
              <a:gd name="connsiteY652" fmla="*/ 2558507 h 3098304"/>
              <a:gd name="connsiteX653" fmla="*/ 7554693 w 10799257"/>
              <a:gd name="connsiteY653" fmla="*/ 2558507 h 3098304"/>
              <a:gd name="connsiteX654" fmla="*/ 7632430 w 10799257"/>
              <a:gd name="connsiteY654" fmla="*/ 2636244 h 3098304"/>
              <a:gd name="connsiteX655" fmla="*/ 7554693 w 10799257"/>
              <a:gd name="connsiteY655" fmla="*/ 2713981 h 3098304"/>
              <a:gd name="connsiteX656" fmla="*/ 7476957 w 10799257"/>
              <a:gd name="connsiteY656" fmla="*/ 2636244 h 3098304"/>
              <a:gd name="connsiteX657" fmla="*/ 7554693 w 10799257"/>
              <a:gd name="connsiteY657" fmla="*/ 2558507 h 3098304"/>
              <a:gd name="connsiteX658" fmla="*/ 7366472 w 10799257"/>
              <a:gd name="connsiteY658" fmla="*/ 2558507 h 3098304"/>
              <a:gd name="connsiteX659" fmla="*/ 7444209 w 10799257"/>
              <a:gd name="connsiteY659" fmla="*/ 2636244 h 3098304"/>
              <a:gd name="connsiteX660" fmla="*/ 7366472 w 10799257"/>
              <a:gd name="connsiteY660" fmla="*/ 2713981 h 3098304"/>
              <a:gd name="connsiteX661" fmla="*/ 7288736 w 10799257"/>
              <a:gd name="connsiteY661" fmla="*/ 2636244 h 3098304"/>
              <a:gd name="connsiteX662" fmla="*/ 7366472 w 10799257"/>
              <a:gd name="connsiteY662" fmla="*/ 2558507 h 3098304"/>
              <a:gd name="connsiteX663" fmla="*/ 7178251 w 10799257"/>
              <a:gd name="connsiteY663" fmla="*/ 2558507 h 3098304"/>
              <a:gd name="connsiteX664" fmla="*/ 7255988 w 10799257"/>
              <a:gd name="connsiteY664" fmla="*/ 2636244 h 3098304"/>
              <a:gd name="connsiteX665" fmla="*/ 7178251 w 10799257"/>
              <a:gd name="connsiteY665" fmla="*/ 2713981 h 3098304"/>
              <a:gd name="connsiteX666" fmla="*/ 7100514 w 10799257"/>
              <a:gd name="connsiteY666" fmla="*/ 2636244 h 3098304"/>
              <a:gd name="connsiteX667" fmla="*/ 7178251 w 10799257"/>
              <a:gd name="connsiteY667" fmla="*/ 2558507 h 3098304"/>
              <a:gd name="connsiteX668" fmla="*/ 6985327 w 10799257"/>
              <a:gd name="connsiteY668" fmla="*/ 2558507 h 3098304"/>
              <a:gd name="connsiteX669" fmla="*/ 7063064 w 10799257"/>
              <a:gd name="connsiteY669" fmla="*/ 2636244 h 3098304"/>
              <a:gd name="connsiteX670" fmla="*/ 6985327 w 10799257"/>
              <a:gd name="connsiteY670" fmla="*/ 2713981 h 3098304"/>
              <a:gd name="connsiteX671" fmla="*/ 6907590 w 10799257"/>
              <a:gd name="connsiteY671" fmla="*/ 2636244 h 3098304"/>
              <a:gd name="connsiteX672" fmla="*/ 6985327 w 10799257"/>
              <a:gd name="connsiteY672" fmla="*/ 2558507 h 3098304"/>
              <a:gd name="connsiteX673" fmla="*/ 6801810 w 10799257"/>
              <a:gd name="connsiteY673" fmla="*/ 2558507 h 3098304"/>
              <a:gd name="connsiteX674" fmla="*/ 6879546 w 10799257"/>
              <a:gd name="connsiteY674" fmla="*/ 2636244 h 3098304"/>
              <a:gd name="connsiteX675" fmla="*/ 6801810 w 10799257"/>
              <a:gd name="connsiteY675" fmla="*/ 2713981 h 3098304"/>
              <a:gd name="connsiteX676" fmla="*/ 6724073 w 10799257"/>
              <a:gd name="connsiteY676" fmla="*/ 2636244 h 3098304"/>
              <a:gd name="connsiteX677" fmla="*/ 6801810 w 10799257"/>
              <a:gd name="connsiteY677" fmla="*/ 2558507 h 3098304"/>
              <a:gd name="connsiteX678" fmla="*/ 6425367 w 10799257"/>
              <a:gd name="connsiteY678" fmla="*/ 2558507 h 3098304"/>
              <a:gd name="connsiteX679" fmla="*/ 6503104 w 10799257"/>
              <a:gd name="connsiteY679" fmla="*/ 2636244 h 3098304"/>
              <a:gd name="connsiteX680" fmla="*/ 6425367 w 10799257"/>
              <a:gd name="connsiteY680" fmla="*/ 2713981 h 3098304"/>
              <a:gd name="connsiteX681" fmla="*/ 6347631 w 10799257"/>
              <a:gd name="connsiteY681" fmla="*/ 2636244 h 3098304"/>
              <a:gd name="connsiteX682" fmla="*/ 6425367 w 10799257"/>
              <a:gd name="connsiteY682" fmla="*/ 2558507 h 3098304"/>
              <a:gd name="connsiteX683" fmla="*/ 6241850 w 10799257"/>
              <a:gd name="connsiteY683" fmla="*/ 2558507 h 3098304"/>
              <a:gd name="connsiteX684" fmla="*/ 6319587 w 10799257"/>
              <a:gd name="connsiteY684" fmla="*/ 2636244 h 3098304"/>
              <a:gd name="connsiteX685" fmla="*/ 6241850 w 10799257"/>
              <a:gd name="connsiteY685" fmla="*/ 2713981 h 3098304"/>
              <a:gd name="connsiteX686" fmla="*/ 6164113 w 10799257"/>
              <a:gd name="connsiteY686" fmla="*/ 2636244 h 3098304"/>
              <a:gd name="connsiteX687" fmla="*/ 6241850 w 10799257"/>
              <a:gd name="connsiteY687" fmla="*/ 2558507 h 3098304"/>
              <a:gd name="connsiteX688" fmla="*/ 6053630 w 10799257"/>
              <a:gd name="connsiteY688" fmla="*/ 2558507 h 3098304"/>
              <a:gd name="connsiteX689" fmla="*/ 6131367 w 10799257"/>
              <a:gd name="connsiteY689" fmla="*/ 2636244 h 3098304"/>
              <a:gd name="connsiteX690" fmla="*/ 6053630 w 10799257"/>
              <a:gd name="connsiteY690" fmla="*/ 2713981 h 3098304"/>
              <a:gd name="connsiteX691" fmla="*/ 5975894 w 10799257"/>
              <a:gd name="connsiteY691" fmla="*/ 2636244 h 3098304"/>
              <a:gd name="connsiteX692" fmla="*/ 6053630 w 10799257"/>
              <a:gd name="connsiteY692" fmla="*/ 2558507 h 3098304"/>
              <a:gd name="connsiteX693" fmla="*/ 5870113 w 10799257"/>
              <a:gd name="connsiteY693" fmla="*/ 2558507 h 3098304"/>
              <a:gd name="connsiteX694" fmla="*/ 5947850 w 10799257"/>
              <a:gd name="connsiteY694" fmla="*/ 2636244 h 3098304"/>
              <a:gd name="connsiteX695" fmla="*/ 5870113 w 10799257"/>
              <a:gd name="connsiteY695" fmla="*/ 2713981 h 3098304"/>
              <a:gd name="connsiteX696" fmla="*/ 5792376 w 10799257"/>
              <a:gd name="connsiteY696" fmla="*/ 2636244 h 3098304"/>
              <a:gd name="connsiteX697" fmla="*/ 5870113 w 10799257"/>
              <a:gd name="connsiteY697" fmla="*/ 2558507 h 3098304"/>
              <a:gd name="connsiteX698" fmla="*/ 5681926 w 10799257"/>
              <a:gd name="connsiteY698" fmla="*/ 2558507 h 3098304"/>
              <a:gd name="connsiteX699" fmla="*/ 5759629 w 10799257"/>
              <a:gd name="connsiteY699" fmla="*/ 2636244 h 3098304"/>
              <a:gd name="connsiteX700" fmla="*/ 5681926 w 10799257"/>
              <a:gd name="connsiteY700" fmla="*/ 2713981 h 3098304"/>
              <a:gd name="connsiteX701" fmla="*/ 5604173 w 10799257"/>
              <a:gd name="connsiteY701" fmla="*/ 2636244 h 3098304"/>
              <a:gd name="connsiteX702" fmla="*/ 5681926 w 10799257"/>
              <a:gd name="connsiteY702" fmla="*/ 2558507 h 3098304"/>
              <a:gd name="connsiteX703" fmla="*/ 5498378 w 10799257"/>
              <a:gd name="connsiteY703" fmla="*/ 2558507 h 3098304"/>
              <a:gd name="connsiteX704" fmla="*/ 5576123 w 10799257"/>
              <a:gd name="connsiteY704" fmla="*/ 2636244 h 3098304"/>
              <a:gd name="connsiteX705" fmla="*/ 5498378 w 10799257"/>
              <a:gd name="connsiteY705" fmla="*/ 2713981 h 3098304"/>
              <a:gd name="connsiteX706" fmla="*/ 5420640 w 10799257"/>
              <a:gd name="connsiteY706" fmla="*/ 2636244 h 3098304"/>
              <a:gd name="connsiteX707" fmla="*/ 5498378 w 10799257"/>
              <a:gd name="connsiteY707" fmla="*/ 2558507 h 3098304"/>
              <a:gd name="connsiteX708" fmla="*/ 5310163 w 10799257"/>
              <a:gd name="connsiteY708" fmla="*/ 2558507 h 3098304"/>
              <a:gd name="connsiteX709" fmla="*/ 5387897 w 10799257"/>
              <a:gd name="connsiteY709" fmla="*/ 2636244 h 3098304"/>
              <a:gd name="connsiteX710" fmla="*/ 5310163 w 10799257"/>
              <a:gd name="connsiteY710" fmla="*/ 2713981 h 3098304"/>
              <a:gd name="connsiteX711" fmla="*/ 5232437 w 10799257"/>
              <a:gd name="connsiteY711" fmla="*/ 2636244 h 3098304"/>
              <a:gd name="connsiteX712" fmla="*/ 5310163 w 10799257"/>
              <a:gd name="connsiteY712" fmla="*/ 2558507 h 3098304"/>
              <a:gd name="connsiteX713" fmla="*/ 2689303 w 10799257"/>
              <a:gd name="connsiteY713" fmla="*/ 2558507 h 3098304"/>
              <a:gd name="connsiteX714" fmla="*/ 2767023 w 10799257"/>
              <a:gd name="connsiteY714" fmla="*/ 2636244 h 3098304"/>
              <a:gd name="connsiteX715" fmla="*/ 2689303 w 10799257"/>
              <a:gd name="connsiteY715" fmla="*/ 2713981 h 3098304"/>
              <a:gd name="connsiteX716" fmla="*/ 2611568 w 10799257"/>
              <a:gd name="connsiteY716" fmla="*/ 2636244 h 3098304"/>
              <a:gd name="connsiteX717" fmla="*/ 2689303 w 10799257"/>
              <a:gd name="connsiteY717" fmla="*/ 2558507 h 3098304"/>
              <a:gd name="connsiteX718" fmla="*/ 2510482 w 10799257"/>
              <a:gd name="connsiteY718" fmla="*/ 2558507 h 3098304"/>
              <a:gd name="connsiteX719" fmla="*/ 2588226 w 10799257"/>
              <a:gd name="connsiteY719" fmla="*/ 2636244 h 3098304"/>
              <a:gd name="connsiteX720" fmla="*/ 2510482 w 10799257"/>
              <a:gd name="connsiteY720" fmla="*/ 2713981 h 3098304"/>
              <a:gd name="connsiteX721" fmla="*/ 2432727 w 10799257"/>
              <a:gd name="connsiteY721" fmla="*/ 2636244 h 3098304"/>
              <a:gd name="connsiteX722" fmla="*/ 2510482 w 10799257"/>
              <a:gd name="connsiteY722" fmla="*/ 2558507 h 3098304"/>
              <a:gd name="connsiteX723" fmla="*/ 2317528 w 10799257"/>
              <a:gd name="connsiteY723" fmla="*/ 2558507 h 3098304"/>
              <a:gd name="connsiteX724" fmla="*/ 2395269 w 10799257"/>
              <a:gd name="connsiteY724" fmla="*/ 2636244 h 3098304"/>
              <a:gd name="connsiteX725" fmla="*/ 2317528 w 10799257"/>
              <a:gd name="connsiteY725" fmla="*/ 2713981 h 3098304"/>
              <a:gd name="connsiteX726" fmla="*/ 2239801 w 10799257"/>
              <a:gd name="connsiteY726" fmla="*/ 2636244 h 3098304"/>
              <a:gd name="connsiteX727" fmla="*/ 2317528 w 10799257"/>
              <a:gd name="connsiteY727" fmla="*/ 2558507 h 3098304"/>
              <a:gd name="connsiteX728" fmla="*/ 2129326 w 10799257"/>
              <a:gd name="connsiteY728" fmla="*/ 2558507 h 3098304"/>
              <a:gd name="connsiteX729" fmla="*/ 2207055 w 10799257"/>
              <a:gd name="connsiteY729" fmla="*/ 2636244 h 3098304"/>
              <a:gd name="connsiteX730" fmla="*/ 2129326 w 10799257"/>
              <a:gd name="connsiteY730" fmla="*/ 2713981 h 3098304"/>
              <a:gd name="connsiteX731" fmla="*/ 2051598 w 10799257"/>
              <a:gd name="connsiteY731" fmla="*/ 2636244 h 3098304"/>
              <a:gd name="connsiteX732" fmla="*/ 2129326 w 10799257"/>
              <a:gd name="connsiteY732" fmla="*/ 2558507 h 3098304"/>
              <a:gd name="connsiteX733" fmla="*/ 1941126 w 10799257"/>
              <a:gd name="connsiteY733" fmla="*/ 2558507 h 3098304"/>
              <a:gd name="connsiteX734" fmla="*/ 2018854 w 10799257"/>
              <a:gd name="connsiteY734" fmla="*/ 2636244 h 3098304"/>
              <a:gd name="connsiteX735" fmla="*/ 1941126 w 10799257"/>
              <a:gd name="connsiteY735" fmla="*/ 2713981 h 3098304"/>
              <a:gd name="connsiteX736" fmla="*/ 1863399 w 10799257"/>
              <a:gd name="connsiteY736" fmla="*/ 2636244 h 3098304"/>
              <a:gd name="connsiteX737" fmla="*/ 1941126 w 10799257"/>
              <a:gd name="connsiteY737" fmla="*/ 2558507 h 3098304"/>
              <a:gd name="connsiteX738" fmla="*/ 1757630 w 10799257"/>
              <a:gd name="connsiteY738" fmla="*/ 2558507 h 3098304"/>
              <a:gd name="connsiteX739" fmla="*/ 1835361 w 10799257"/>
              <a:gd name="connsiteY739" fmla="*/ 2636244 h 3098304"/>
              <a:gd name="connsiteX740" fmla="*/ 1757630 w 10799257"/>
              <a:gd name="connsiteY740" fmla="*/ 2713981 h 3098304"/>
              <a:gd name="connsiteX741" fmla="*/ 1679901 w 10799257"/>
              <a:gd name="connsiteY741" fmla="*/ 2636244 h 3098304"/>
              <a:gd name="connsiteX742" fmla="*/ 1757630 w 10799257"/>
              <a:gd name="connsiteY742" fmla="*/ 2558507 h 3098304"/>
              <a:gd name="connsiteX743" fmla="*/ 1569401 w 10799257"/>
              <a:gd name="connsiteY743" fmla="*/ 2558507 h 3098304"/>
              <a:gd name="connsiteX744" fmla="*/ 1647158 w 10799257"/>
              <a:gd name="connsiteY744" fmla="*/ 2636244 h 3098304"/>
              <a:gd name="connsiteX745" fmla="*/ 1569401 w 10799257"/>
              <a:gd name="connsiteY745" fmla="*/ 2713981 h 3098304"/>
              <a:gd name="connsiteX746" fmla="*/ 1491678 w 10799257"/>
              <a:gd name="connsiteY746" fmla="*/ 2636244 h 3098304"/>
              <a:gd name="connsiteX747" fmla="*/ 1569401 w 10799257"/>
              <a:gd name="connsiteY747" fmla="*/ 2558507 h 3098304"/>
              <a:gd name="connsiteX748" fmla="*/ 1385875 w 10799257"/>
              <a:gd name="connsiteY748" fmla="*/ 2558507 h 3098304"/>
              <a:gd name="connsiteX749" fmla="*/ 1463629 w 10799257"/>
              <a:gd name="connsiteY749" fmla="*/ 2636244 h 3098304"/>
              <a:gd name="connsiteX750" fmla="*/ 1385875 w 10799257"/>
              <a:gd name="connsiteY750" fmla="*/ 2713981 h 3098304"/>
              <a:gd name="connsiteX751" fmla="*/ 1308122 w 10799257"/>
              <a:gd name="connsiteY751" fmla="*/ 2636244 h 3098304"/>
              <a:gd name="connsiteX752" fmla="*/ 1385875 w 10799257"/>
              <a:gd name="connsiteY752" fmla="*/ 2558507 h 3098304"/>
              <a:gd name="connsiteX753" fmla="*/ 1202337 w 10799257"/>
              <a:gd name="connsiteY753" fmla="*/ 2558507 h 3098304"/>
              <a:gd name="connsiteX754" fmla="*/ 1280074 w 10799257"/>
              <a:gd name="connsiteY754" fmla="*/ 2636244 h 3098304"/>
              <a:gd name="connsiteX755" fmla="*/ 1202337 w 10799257"/>
              <a:gd name="connsiteY755" fmla="*/ 2713981 h 3098304"/>
              <a:gd name="connsiteX756" fmla="*/ 1124620 w 10799257"/>
              <a:gd name="connsiteY756" fmla="*/ 2636244 h 3098304"/>
              <a:gd name="connsiteX757" fmla="*/ 1202337 w 10799257"/>
              <a:gd name="connsiteY757" fmla="*/ 2558507 h 3098304"/>
              <a:gd name="connsiteX758" fmla="*/ 1014100 w 10799257"/>
              <a:gd name="connsiteY758" fmla="*/ 2558507 h 3098304"/>
              <a:gd name="connsiteX759" fmla="*/ 1091865 w 10799257"/>
              <a:gd name="connsiteY759" fmla="*/ 2636244 h 3098304"/>
              <a:gd name="connsiteX760" fmla="*/ 1014100 w 10799257"/>
              <a:gd name="connsiteY760" fmla="*/ 2713981 h 3098304"/>
              <a:gd name="connsiteX761" fmla="*/ 936398 w 10799257"/>
              <a:gd name="connsiteY761" fmla="*/ 2636244 h 3098304"/>
              <a:gd name="connsiteX762" fmla="*/ 1014100 w 10799257"/>
              <a:gd name="connsiteY762" fmla="*/ 2558507 h 3098304"/>
              <a:gd name="connsiteX763" fmla="*/ 830602 w 10799257"/>
              <a:gd name="connsiteY763" fmla="*/ 2558507 h 3098304"/>
              <a:gd name="connsiteX764" fmla="*/ 908355 w 10799257"/>
              <a:gd name="connsiteY764" fmla="*/ 2636244 h 3098304"/>
              <a:gd name="connsiteX765" fmla="*/ 830602 w 10799257"/>
              <a:gd name="connsiteY765" fmla="*/ 2713981 h 3098304"/>
              <a:gd name="connsiteX766" fmla="*/ 752860 w 10799257"/>
              <a:gd name="connsiteY766" fmla="*/ 2636244 h 3098304"/>
              <a:gd name="connsiteX767" fmla="*/ 830602 w 10799257"/>
              <a:gd name="connsiteY767" fmla="*/ 2558507 h 3098304"/>
              <a:gd name="connsiteX768" fmla="*/ 642371 w 10799257"/>
              <a:gd name="connsiteY768" fmla="*/ 2558507 h 3098304"/>
              <a:gd name="connsiteX769" fmla="*/ 720112 w 10799257"/>
              <a:gd name="connsiteY769" fmla="*/ 2636244 h 3098304"/>
              <a:gd name="connsiteX770" fmla="*/ 642371 w 10799257"/>
              <a:gd name="connsiteY770" fmla="*/ 2713981 h 3098304"/>
              <a:gd name="connsiteX771" fmla="*/ 564637 w 10799257"/>
              <a:gd name="connsiteY771" fmla="*/ 2636244 h 3098304"/>
              <a:gd name="connsiteX772" fmla="*/ 642371 w 10799257"/>
              <a:gd name="connsiteY772" fmla="*/ 2558507 h 3098304"/>
              <a:gd name="connsiteX773" fmla="*/ 458857 w 10799257"/>
              <a:gd name="connsiteY773" fmla="*/ 2558507 h 3098304"/>
              <a:gd name="connsiteX774" fmla="*/ 536594 w 10799257"/>
              <a:gd name="connsiteY774" fmla="*/ 2636244 h 3098304"/>
              <a:gd name="connsiteX775" fmla="*/ 458857 w 10799257"/>
              <a:gd name="connsiteY775" fmla="*/ 2713981 h 3098304"/>
              <a:gd name="connsiteX776" fmla="*/ 381122 w 10799257"/>
              <a:gd name="connsiteY776" fmla="*/ 2636244 h 3098304"/>
              <a:gd name="connsiteX777" fmla="*/ 458857 w 10799257"/>
              <a:gd name="connsiteY777" fmla="*/ 2558507 h 3098304"/>
              <a:gd name="connsiteX778" fmla="*/ 5126663 w 10799257"/>
              <a:gd name="connsiteY778" fmla="*/ 2558503 h 3098304"/>
              <a:gd name="connsiteX779" fmla="*/ 5204402 w 10799257"/>
              <a:gd name="connsiteY779" fmla="*/ 2636239 h 3098304"/>
              <a:gd name="connsiteX780" fmla="*/ 5126663 w 10799257"/>
              <a:gd name="connsiteY780" fmla="*/ 2713978 h 3098304"/>
              <a:gd name="connsiteX781" fmla="*/ 5048937 w 10799257"/>
              <a:gd name="connsiteY781" fmla="*/ 2636239 h 3098304"/>
              <a:gd name="connsiteX782" fmla="*/ 5126663 w 10799257"/>
              <a:gd name="connsiteY782" fmla="*/ 2558503 h 3098304"/>
              <a:gd name="connsiteX783" fmla="*/ 4938418 w 10799257"/>
              <a:gd name="connsiteY783" fmla="*/ 2558503 h 3098304"/>
              <a:gd name="connsiteX784" fmla="*/ 5016155 w 10799257"/>
              <a:gd name="connsiteY784" fmla="*/ 2636239 h 3098304"/>
              <a:gd name="connsiteX785" fmla="*/ 4938418 w 10799257"/>
              <a:gd name="connsiteY785" fmla="*/ 2713976 h 3098304"/>
              <a:gd name="connsiteX786" fmla="*/ 4860682 w 10799257"/>
              <a:gd name="connsiteY786" fmla="*/ 2636239 h 3098304"/>
              <a:gd name="connsiteX787" fmla="*/ 4938418 w 10799257"/>
              <a:gd name="connsiteY787" fmla="*/ 2558503 h 3098304"/>
              <a:gd name="connsiteX788" fmla="*/ 10721520 w 10799257"/>
              <a:gd name="connsiteY788" fmla="*/ 2393812 h 3098304"/>
              <a:gd name="connsiteX789" fmla="*/ 10731545 w 10799257"/>
              <a:gd name="connsiteY789" fmla="*/ 2395836 h 3098304"/>
              <a:gd name="connsiteX790" fmla="*/ 10799249 w 10799257"/>
              <a:gd name="connsiteY790" fmla="*/ 2471590 h 3098304"/>
              <a:gd name="connsiteX791" fmla="*/ 10793148 w 10799257"/>
              <a:gd name="connsiteY791" fmla="*/ 2501808 h 3098304"/>
              <a:gd name="connsiteX792" fmla="*/ 10721520 w 10799257"/>
              <a:gd name="connsiteY792" fmla="*/ 2549287 h 3098304"/>
              <a:gd name="connsiteX793" fmla="*/ 10643783 w 10799257"/>
              <a:gd name="connsiteY793" fmla="*/ 2471549 h 3098304"/>
              <a:gd name="connsiteX794" fmla="*/ 10721520 w 10799257"/>
              <a:gd name="connsiteY794" fmla="*/ 2393812 h 3098304"/>
              <a:gd name="connsiteX795" fmla="*/ 10538005 w 10799257"/>
              <a:gd name="connsiteY795" fmla="*/ 2393812 h 3098304"/>
              <a:gd name="connsiteX796" fmla="*/ 10615742 w 10799257"/>
              <a:gd name="connsiteY796" fmla="*/ 2471549 h 3098304"/>
              <a:gd name="connsiteX797" fmla="*/ 10538005 w 10799257"/>
              <a:gd name="connsiteY797" fmla="*/ 2549287 h 3098304"/>
              <a:gd name="connsiteX798" fmla="*/ 10460268 w 10799257"/>
              <a:gd name="connsiteY798" fmla="*/ 2471549 h 3098304"/>
              <a:gd name="connsiteX799" fmla="*/ 10538005 w 10799257"/>
              <a:gd name="connsiteY799" fmla="*/ 2393812 h 3098304"/>
              <a:gd name="connsiteX800" fmla="*/ 10349782 w 10799257"/>
              <a:gd name="connsiteY800" fmla="*/ 2393812 h 3098304"/>
              <a:gd name="connsiteX801" fmla="*/ 10427519 w 10799257"/>
              <a:gd name="connsiteY801" fmla="*/ 2471549 h 3098304"/>
              <a:gd name="connsiteX802" fmla="*/ 10349782 w 10799257"/>
              <a:gd name="connsiteY802" fmla="*/ 2549287 h 3098304"/>
              <a:gd name="connsiteX803" fmla="*/ 10272045 w 10799257"/>
              <a:gd name="connsiteY803" fmla="*/ 2471549 h 3098304"/>
              <a:gd name="connsiteX804" fmla="*/ 10349782 w 10799257"/>
              <a:gd name="connsiteY804" fmla="*/ 2393812 h 3098304"/>
              <a:gd name="connsiteX805" fmla="*/ 10166265 w 10799257"/>
              <a:gd name="connsiteY805" fmla="*/ 2393812 h 3098304"/>
              <a:gd name="connsiteX806" fmla="*/ 10244002 w 10799257"/>
              <a:gd name="connsiteY806" fmla="*/ 2471549 h 3098304"/>
              <a:gd name="connsiteX807" fmla="*/ 10166265 w 10799257"/>
              <a:gd name="connsiteY807" fmla="*/ 2549287 h 3098304"/>
              <a:gd name="connsiteX808" fmla="*/ 10088528 w 10799257"/>
              <a:gd name="connsiteY808" fmla="*/ 2471549 h 3098304"/>
              <a:gd name="connsiteX809" fmla="*/ 10166265 w 10799257"/>
              <a:gd name="connsiteY809" fmla="*/ 2393812 h 3098304"/>
              <a:gd name="connsiteX810" fmla="*/ 9978044 w 10799257"/>
              <a:gd name="connsiteY810" fmla="*/ 2393812 h 3098304"/>
              <a:gd name="connsiteX811" fmla="*/ 10055781 w 10799257"/>
              <a:gd name="connsiteY811" fmla="*/ 2471549 h 3098304"/>
              <a:gd name="connsiteX812" fmla="*/ 9978044 w 10799257"/>
              <a:gd name="connsiteY812" fmla="*/ 2549287 h 3098304"/>
              <a:gd name="connsiteX813" fmla="*/ 9900307 w 10799257"/>
              <a:gd name="connsiteY813" fmla="*/ 2471549 h 3098304"/>
              <a:gd name="connsiteX814" fmla="*/ 9978044 w 10799257"/>
              <a:gd name="connsiteY814" fmla="*/ 2393812 h 3098304"/>
              <a:gd name="connsiteX815" fmla="*/ 9789823 w 10799257"/>
              <a:gd name="connsiteY815" fmla="*/ 2393812 h 3098304"/>
              <a:gd name="connsiteX816" fmla="*/ 9867560 w 10799257"/>
              <a:gd name="connsiteY816" fmla="*/ 2471549 h 3098304"/>
              <a:gd name="connsiteX817" fmla="*/ 9789823 w 10799257"/>
              <a:gd name="connsiteY817" fmla="*/ 2549287 h 3098304"/>
              <a:gd name="connsiteX818" fmla="*/ 9712086 w 10799257"/>
              <a:gd name="connsiteY818" fmla="*/ 2471549 h 3098304"/>
              <a:gd name="connsiteX819" fmla="*/ 9789823 w 10799257"/>
              <a:gd name="connsiteY819" fmla="*/ 2393812 h 3098304"/>
              <a:gd name="connsiteX820" fmla="*/ 9606308 w 10799257"/>
              <a:gd name="connsiteY820" fmla="*/ 2393812 h 3098304"/>
              <a:gd name="connsiteX821" fmla="*/ 9684045 w 10799257"/>
              <a:gd name="connsiteY821" fmla="*/ 2471549 h 3098304"/>
              <a:gd name="connsiteX822" fmla="*/ 9606308 w 10799257"/>
              <a:gd name="connsiteY822" fmla="*/ 2549287 h 3098304"/>
              <a:gd name="connsiteX823" fmla="*/ 9528571 w 10799257"/>
              <a:gd name="connsiteY823" fmla="*/ 2471549 h 3098304"/>
              <a:gd name="connsiteX824" fmla="*/ 9606308 w 10799257"/>
              <a:gd name="connsiteY824" fmla="*/ 2393812 h 3098304"/>
              <a:gd name="connsiteX825" fmla="*/ 9413381 w 10799257"/>
              <a:gd name="connsiteY825" fmla="*/ 2393812 h 3098304"/>
              <a:gd name="connsiteX826" fmla="*/ 9491118 w 10799257"/>
              <a:gd name="connsiteY826" fmla="*/ 2471549 h 3098304"/>
              <a:gd name="connsiteX827" fmla="*/ 9413381 w 10799257"/>
              <a:gd name="connsiteY827" fmla="*/ 2549287 h 3098304"/>
              <a:gd name="connsiteX828" fmla="*/ 9335644 w 10799257"/>
              <a:gd name="connsiteY828" fmla="*/ 2471549 h 3098304"/>
              <a:gd name="connsiteX829" fmla="*/ 9413381 w 10799257"/>
              <a:gd name="connsiteY829" fmla="*/ 2393812 h 3098304"/>
              <a:gd name="connsiteX830" fmla="*/ 9234570 w 10799257"/>
              <a:gd name="connsiteY830" fmla="*/ 2393812 h 3098304"/>
              <a:gd name="connsiteX831" fmla="*/ 9312307 w 10799257"/>
              <a:gd name="connsiteY831" fmla="*/ 2471549 h 3098304"/>
              <a:gd name="connsiteX832" fmla="*/ 9234570 w 10799257"/>
              <a:gd name="connsiteY832" fmla="*/ 2549287 h 3098304"/>
              <a:gd name="connsiteX833" fmla="*/ 9156833 w 10799257"/>
              <a:gd name="connsiteY833" fmla="*/ 2471549 h 3098304"/>
              <a:gd name="connsiteX834" fmla="*/ 9234570 w 10799257"/>
              <a:gd name="connsiteY834" fmla="*/ 2393812 h 3098304"/>
              <a:gd name="connsiteX835" fmla="*/ 9036939 w 10799257"/>
              <a:gd name="connsiteY835" fmla="*/ 2393812 h 3098304"/>
              <a:gd name="connsiteX836" fmla="*/ 9114675 w 10799257"/>
              <a:gd name="connsiteY836" fmla="*/ 2471549 h 3098304"/>
              <a:gd name="connsiteX837" fmla="*/ 9036939 w 10799257"/>
              <a:gd name="connsiteY837" fmla="*/ 2549287 h 3098304"/>
              <a:gd name="connsiteX838" fmla="*/ 8959202 w 10799257"/>
              <a:gd name="connsiteY838" fmla="*/ 2471549 h 3098304"/>
              <a:gd name="connsiteX839" fmla="*/ 9036939 w 10799257"/>
              <a:gd name="connsiteY839" fmla="*/ 2393812 h 3098304"/>
              <a:gd name="connsiteX840" fmla="*/ 8853421 w 10799257"/>
              <a:gd name="connsiteY840" fmla="*/ 2393812 h 3098304"/>
              <a:gd name="connsiteX841" fmla="*/ 8931158 w 10799257"/>
              <a:gd name="connsiteY841" fmla="*/ 2471549 h 3098304"/>
              <a:gd name="connsiteX842" fmla="*/ 8853421 w 10799257"/>
              <a:gd name="connsiteY842" fmla="*/ 2549287 h 3098304"/>
              <a:gd name="connsiteX843" fmla="*/ 8775685 w 10799257"/>
              <a:gd name="connsiteY843" fmla="*/ 2471549 h 3098304"/>
              <a:gd name="connsiteX844" fmla="*/ 8853421 w 10799257"/>
              <a:gd name="connsiteY844" fmla="*/ 2393812 h 3098304"/>
              <a:gd name="connsiteX845" fmla="*/ 8669908 w 10799257"/>
              <a:gd name="connsiteY845" fmla="*/ 2393812 h 3098304"/>
              <a:gd name="connsiteX846" fmla="*/ 8747645 w 10799257"/>
              <a:gd name="connsiteY846" fmla="*/ 2471549 h 3098304"/>
              <a:gd name="connsiteX847" fmla="*/ 8669908 w 10799257"/>
              <a:gd name="connsiteY847" fmla="*/ 2549287 h 3098304"/>
              <a:gd name="connsiteX848" fmla="*/ 8592171 w 10799257"/>
              <a:gd name="connsiteY848" fmla="*/ 2471549 h 3098304"/>
              <a:gd name="connsiteX849" fmla="*/ 8669908 w 10799257"/>
              <a:gd name="connsiteY849" fmla="*/ 2393812 h 3098304"/>
              <a:gd name="connsiteX850" fmla="*/ 8481684 w 10799257"/>
              <a:gd name="connsiteY850" fmla="*/ 2393812 h 3098304"/>
              <a:gd name="connsiteX851" fmla="*/ 8559421 w 10799257"/>
              <a:gd name="connsiteY851" fmla="*/ 2471549 h 3098304"/>
              <a:gd name="connsiteX852" fmla="*/ 8481684 w 10799257"/>
              <a:gd name="connsiteY852" fmla="*/ 2549287 h 3098304"/>
              <a:gd name="connsiteX853" fmla="*/ 8403948 w 10799257"/>
              <a:gd name="connsiteY853" fmla="*/ 2471549 h 3098304"/>
              <a:gd name="connsiteX854" fmla="*/ 8481684 w 10799257"/>
              <a:gd name="connsiteY854" fmla="*/ 2393812 h 3098304"/>
              <a:gd name="connsiteX855" fmla="*/ 8298167 w 10799257"/>
              <a:gd name="connsiteY855" fmla="*/ 2393812 h 3098304"/>
              <a:gd name="connsiteX856" fmla="*/ 8375904 w 10799257"/>
              <a:gd name="connsiteY856" fmla="*/ 2471549 h 3098304"/>
              <a:gd name="connsiteX857" fmla="*/ 8298167 w 10799257"/>
              <a:gd name="connsiteY857" fmla="*/ 2549287 h 3098304"/>
              <a:gd name="connsiteX858" fmla="*/ 8220430 w 10799257"/>
              <a:gd name="connsiteY858" fmla="*/ 2471549 h 3098304"/>
              <a:gd name="connsiteX859" fmla="*/ 8298167 w 10799257"/>
              <a:gd name="connsiteY859" fmla="*/ 2393812 h 3098304"/>
              <a:gd name="connsiteX860" fmla="*/ 8109949 w 10799257"/>
              <a:gd name="connsiteY860" fmla="*/ 2393812 h 3098304"/>
              <a:gd name="connsiteX861" fmla="*/ 8187686 w 10799257"/>
              <a:gd name="connsiteY861" fmla="*/ 2471549 h 3098304"/>
              <a:gd name="connsiteX862" fmla="*/ 8109949 w 10799257"/>
              <a:gd name="connsiteY862" fmla="*/ 2549287 h 3098304"/>
              <a:gd name="connsiteX863" fmla="*/ 8032212 w 10799257"/>
              <a:gd name="connsiteY863" fmla="*/ 2471549 h 3098304"/>
              <a:gd name="connsiteX864" fmla="*/ 8109949 w 10799257"/>
              <a:gd name="connsiteY864" fmla="*/ 2393812 h 3098304"/>
              <a:gd name="connsiteX865" fmla="*/ 7926434 w 10799257"/>
              <a:gd name="connsiteY865" fmla="*/ 2393812 h 3098304"/>
              <a:gd name="connsiteX866" fmla="*/ 8004171 w 10799257"/>
              <a:gd name="connsiteY866" fmla="*/ 2471549 h 3098304"/>
              <a:gd name="connsiteX867" fmla="*/ 7926434 w 10799257"/>
              <a:gd name="connsiteY867" fmla="*/ 2549287 h 3098304"/>
              <a:gd name="connsiteX868" fmla="*/ 7848697 w 10799257"/>
              <a:gd name="connsiteY868" fmla="*/ 2471549 h 3098304"/>
              <a:gd name="connsiteX869" fmla="*/ 7926434 w 10799257"/>
              <a:gd name="connsiteY869" fmla="*/ 2393812 h 3098304"/>
              <a:gd name="connsiteX870" fmla="*/ 7738213 w 10799257"/>
              <a:gd name="connsiteY870" fmla="*/ 2393812 h 3098304"/>
              <a:gd name="connsiteX871" fmla="*/ 7815950 w 10799257"/>
              <a:gd name="connsiteY871" fmla="*/ 2471549 h 3098304"/>
              <a:gd name="connsiteX872" fmla="*/ 7738213 w 10799257"/>
              <a:gd name="connsiteY872" fmla="*/ 2549287 h 3098304"/>
              <a:gd name="connsiteX873" fmla="*/ 7660476 w 10799257"/>
              <a:gd name="connsiteY873" fmla="*/ 2471549 h 3098304"/>
              <a:gd name="connsiteX874" fmla="*/ 7738213 w 10799257"/>
              <a:gd name="connsiteY874" fmla="*/ 2393812 h 3098304"/>
              <a:gd name="connsiteX875" fmla="*/ 7554693 w 10799257"/>
              <a:gd name="connsiteY875" fmla="*/ 2393812 h 3098304"/>
              <a:gd name="connsiteX876" fmla="*/ 7632430 w 10799257"/>
              <a:gd name="connsiteY876" fmla="*/ 2471549 h 3098304"/>
              <a:gd name="connsiteX877" fmla="*/ 7554693 w 10799257"/>
              <a:gd name="connsiteY877" fmla="*/ 2549287 h 3098304"/>
              <a:gd name="connsiteX878" fmla="*/ 7476957 w 10799257"/>
              <a:gd name="connsiteY878" fmla="*/ 2471549 h 3098304"/>
              <a:gd name="connsiteX879" fmla="*/ 7554693 w 10799257"/>
              <a:gd name="connsiteY879" fmla="*/ 2393812 h 3098304"/>
              <a:gd name="connsiteX880" fmla="*/ 7366472 w 10799257"/>
              <a:gd name="connsiteY880" fmla="*/ 2393812 h 3098304"/>
              <a:gd name="connsiteX881" fmla="*/ 7444209 w 10799257"/>
              <a:gd name="connsiteY881" fmla="*/ 2471549 h 3098304"/>
              <a:gd name="connsiteX882" fmla="*/ 7366472 w 10799257"/>
              <a:gd name="connsiteY882" fmla="*/ 2549287 h 3098304"/>
              <a:gd name="connsiteX883" fmla="*/ 7288736 w 10799257"/>
              <a:gd name="connsiteY883" fmla="*/ 2471549 h 3098304"/>
              <a:gd name="connsiteX884" fmla="*/ 7366472 w 10799257"/>
              <a:gd name="connsiteY884" fmla="*/ 2393812 h 3098304"/>
              <a:gd name="connsiteX885" fmla="*/ 7178251 w 10799257"/>
              <a:gd name="connsiteY885" fmla="*/ 2393812 h 3098304"/>
              <a:gd name="connsiteX886" fmla="*/ 7255988 w 10799257"/>
              <a:gd name="connsiteY886" fmla="*/ 2471549 h 3098304"/>
              <a:gd name="connsiteX887" fmla="*/ 7178251 w 10799257"/>
              <a:gd name="connsiteY887" fmla="*/ 2549287 h 3098304"/>
              <a:gd name="connsiteX888" fmla="*/ 7100514 w 10799257"/>
              <a:gd name="connsiteY888" fmla="*/ 2471549 h 3098304"/>
              <a:gd name="connsiteX889" fmla="*/ 7178251 w 10799257"/>
              <a:gd name="connsiteY889" fmla="*/ 2393812 h 3098304"/>
              <a:gd name="connsiteX890" fmla="*/ 6985327 w 10799257"/>
              <a:gd name="connsiteY890" fmla="*/ 2393812 h 3098304"/>
              <a:gd name="connsiteX891" fmla="*/ 7063064 w 10799257"/>
              <a:gd name="connsiteY891" fmla="*/ 2471549 h 3098304"/>
              <a:gd name="connsiteX892" fmla="*/ 6985327 w 10799257"/>
              <a:gd name="connsiteY892" fmla="*/ 2549287 h 3098304"/>
              <a:gd name="connsiteX893" fmla="*/ 6907590 w 10799257"/>
              <a:gd name="connsiteY893" fmla="*/ 2471549 h 3098304"/>
              <a:gd name="connsiteX894" fmla="*/ 6985327 w 10799257"/>
              <a:gd name="connsiteY894" fmla="*/ 2393812 h 3098304"/>
              <a:gd name="connsiteX895" fmla="*/ 6801810 w 10799257"/>
              <a:gd name="connsiteY895" fmla="*/ 2393812 h 3098304"/>
              <a:gd name="connsiteX896" fmla="*/ 6879546 w 10799257"/>
              <a:gd name="connsiteY896" fmla="*/ 2471549 h 3098304"/>
              <a:gd name="connsiteX897" fmla="*/ 6801810 w 10799257"/>
              <a:gd name="connsiteY897" fmla="*/ 2549287 h 3098304"/>
              <a:gd name="connsiteX898" fmla="*/ 6724073 w 10799257"/>
              <a:gd name="connsiteY898" fmla="*/ 2471549 h 3098304"/>
              <a:gd name="connsiteX899" fmla="*/ 6801810 w 10799257"/>
              <a:gd name="connsiteY899" fmla="*/ 2393812 h 3098304"/>
              <a:gd name="connsiteX900" fmla="*/ 6613588 w 10799257"/>
              <a:gd name="connsiteY900" fmla="*/ 2393812 h 3098304"/>
              <a:gd name="connsiteX901" fmla="*/ 6691325 w 10799257"/>
              <a:gd name="connsiteY901" fmla="*/ 2471549 h 3098304"/>
              <a:gd name="connsiteX902" fmla="*/ 6613588 w 10799257"/>
              <a:gd name="connsiteY902" fmla="*/ 2549287 h 3098304"/>
              <a:gd name="connsiteX903" fmla="*/ 6535852 w 10799257"/>
              <a:gd name="connsiteY903" fmla="*/ 2471549 h 3098304"/>
              <a:gd name="connsiteX904" fmla="*/ 6613588 w 10799257"/>
              <a:gd name="connsiteY904" fmla="*/ 2393812 h 3098304"/>
              <a:gd name="connsiteX905" fmla="*/ 6425367 w 10799257"/>
              <a:gd name="connsiteY905" fmla="*/ 2393812 h 3098304"/>
              <a:gd name="connsiteX906" fmla="*/ 6503104 w 10799257"/>
              <a:gd name="connsiteY906" fmla="*/ 2471549 h 3098304"/>
              <a:gd name="connsiteX907" fmla="*/ 6425367 w 10799257"/>
              <a:gd name="connsiteY907" fmla="*/ 2549287 h 3098304"/>
              <a:gd name="connsiteX908" fmla="*/ 6347631 w 10799257"/>
              <a:gd name="connsiteY908" fmla="*/ 2471549 h 3098304"/>
              <a:gd name="connsiteX909" fmla="*/ 6425367 w 10799257"/>
              <a:gd name="connsiteY909" fmla="*/ 2393812 h 3098304"/>
              <a:gd name="connsiteX910" fmla="*/ 6241850 w 10799257"/>
              <a:gd name="connsiteY910" fmla="*/ 2393812 h 3098304"/>
              <a:gd name="connsiteX911" fmla="*/ 6319587 w 10799257"/>
              <a:gd name="connsiteY911" fmla="*/ 2471549 h 3098304"/>
              <a:gd name="connsiteX912" fmla="*/ 6241850 w 10799257"/>
              <a:gd name="connsiteY912" fmla="*/ 2549287 h 3098304"/>
              <a:gd name="connsiteX913" fmla="*/ 6164113 w 10799257"/>
              <a:gd name="connsiteY913" fmla="*/ 2471549 h 3098304"/>
              <a:gd name="connsiteX914" fmla="*/ 6241850 w 10799257"/>
              <a:gd name="connsiteY914" fmla="*/ 2393812 h 3098304"/>
              <a:gd name="connsiteX915" fmla="*/ 6053630 w 10799257"/>
              <a:gd name="connsiteY915" fmla="*/ 2393812 h 3098304"/>
              <a:gd name="connsiteX916" fmla="*/ 6131367 w 10799257"/>
              <a:gd name="connsiteY916" fmla="*/ 2471549 h 3098304"/>
              <a:gd name="connsiteX917" fmla="*/ 6053630 w 10799257"/>
              <a:gd name="connsiteY917" fmla="*/ 2549287 h 3098304"/>
              <a:gd name="connsiteX918" fmla="*/ 5975894 w 10799257"/>
              <a:gd name="connsiteY918" fmla="*/ 2471549 h 3098304"/>
              <a:gd name="connsiteX919" fmla="*/ 6053630 w 10799257"/>
              <a:gd name="connsiteY919" fmla="*/ 2393812 h 3098304"/>
              <a:gd name="connsiteX920" fmla="*/ 5870113 w 10799257"/>
              <a:gd name="connsiteY920" fmla="*/ 2393812 h 3098304"/>
              <a:gd name="connsiteX921" fmla="*/ 5947850 w 10799257"/>
              <a:gd name="connsiteY921" fmla="*/ 2471549 h 3098304"/>
              <a:gd name="connsiteX922" fmla="*/ 5870113 w 10799257"/>
              <a:gd name="connsiteY922" fmla="*/ 2549287 h 3098304"/>
              <a:gd name="connsiteX923" fmla="*/ 5792376 w 10799257"/>
              <a:gd name="connsiteY923" fmla="*/ 2471549 h 3098304"/>
              <a:gd name="connsiteX924" fmla="*/ 5870113 w 10799257"/>
              <a:gd name="connsiteY924" fmla="*/ 2393812 h 3098304"/>
              <a:gd name="connsiteX925" fmla="*/ 5681928 w 10799257"/>
              <a:gd name="connsiteY925" fmla="*/ 2393812 h 3098304"/>
              <a:gd name="connsiteX926" fmla="*/ 5759629 w 10799257"/>
              <a:gd name="connsiteY926" fmla="*/ 2471549 h 3098304"/>
              <a:gd name="connsiteX927" fmla="*/ 5681928 w 10799257"/>
              <a:gd name="connsiteY927" fmla="*/ 2549287 h 3098304"/>
              <a:gd name="connsiteX928" fmla="*/ 5604173 w 10799257"/>
              <a:gd name="connsiteY928" fmla="*/ 2471549 h 3098304"/>
              <a:gd name="connsiteX929" fmla="*/ 5681928 w 10799257"/>
              <a:gd name="connsiteY929" fmla="*/ 2393812 h 3098304"/>
              <a:gd name="connsiteX930" fmla="*/ 5498381 w 10799257"/>
              <a:gd name="connsiteY930" fmla="*/ 2393812 h 3098304"/>
              <a:gd name="connsiteX931" fmla="*/ 5576126 w 10799257"/>
              <a:gd name="connsiteY931" fmla="*/ 2471549 h 3098304"/>
              <a:gd name="connsiteX932" fmla="*/ 5498381 w 10799257"/>
              <a:gd name="connsiteY932" fmla="*/ 2549287 h 3098304"/>
              <a:gd name="connsiteX933" fmla="*/ 5420642 w 10799257"/>
              <a:gd name="connsiteY933" fmla="*/ 2471549 h 3098304"/>
              <a:gd name="connsiteX934" fmla="*/ 5498381 w 10799257"/>
              <a:gd name="connsiteY934" fmla="*/ 2393812 h 3098304"/>
              <a:gd name="connsiteX935" fmla="*/ 5310166 w 10799257"/>
              <a:gd name="connsiteY935" fmla="*/ 2393812 h 3098304"/>
              <a:gd name="connsiteX936" fmla="*/ 5387897 w 10799257"/>
              <a:gd name="connsiteY936" fmla="*/ 2471549 h 3098304"/>
              <a:gd name="connsiteX937" fmla="*/ 5310166 w 10799257"/>
              <a:gd name="connsiteY937" fmla="*/ 2549287 h 3098304"/>
              <a:gd name="connsiteX938" fmla="*/ 5232438 w 10799257"/>
              <a:gd name="connsiteY938" fmla="*/ 2471549 h 3098304"/>
              <a:gd name="connsiteX939" fmla="*/ 5310166 w 10799257"/>
              <a:gd name="connsiteY939" fmla="*/ 2393812 h 3098304"/>
              <a:gd name="connsiteX940" fmla="*/ 3061035 w 10799257"/>
              <a:gd name="connsiteY940" fmla="*/ 2393812 h 3098304"/>
              <a:gd name="connsiteX941" fmla="*/ 3138771 w 10799257"/>
              <a:gd name="connsiteY941" fmla="*/ 2471549 h 3098304"/>
              <a:gd name="connsiteX942" fmla="*/ 3061035 w 10799257"/>
              <a:gd name="connsiteY942" fmla="*/ 2549287 h 3098304"/>
              <a:gd name="connsiteX943" fmla="*/ 2983286 w 10799257"/>
              <a:gd name="connsiteY943" fmla="*/ 2471549 h 3098304"/>
              <a:gd name="connsiteX944" fmla="*/ 3061035 w 10799257"/>
              <a:gd name="connsiteY944" fmla="*/ 2393812 h 3098304"/>
              <a:gd name="connsiteX945" fmla="*/ 2882217 w 10799257"/>
              <a:gd name="connsiteY945" fmla="*/ 2393812 h 3098304"/>
              <a:gd name="connsiteX946" fmla="*/ 2959955 w 10799257"/>
              <a:gd name="connsiteY946" fmla="*/ 2471549 h 3098304"/>
              <a:gd name="connsiteX947" fmla="*/ 2882217 w 10799257"/>
              <a:gd name="connsiteY947" fmla="*/ 2549287 h 3098304"/>
              <a:gd name="connsiteX948" fmla="*/ 2804490 w 10799257"/>
              <a:gd name="connsiteY948" fmla="*/ 2471549 h 3098304"/>
              <a:gd name="connsiteX949" fmla="*/ 2882217 w 10799257"/>
              <a:gd name="connsiteY949" fmla="*/ 2393812 h 3098304"/>
              <a:gd name="connsiteX950" fmla="*/ 2689313 w 10799257"/>
              <a:gd name="connsiteY950" fmla="*/ 2393812 h 3098304"/>
              <a:gd name="connsiteX951" fmla="*/ 2767029 w 10799257"/>
              <a:gd name="connsiteY951" fmla="*/ 2471549 h 3098304"/>
              <a:gd name="connsiteX952" fmla="*/ 2689313 w 10799257"/>
              <a:gd name="connsiteY952" fmla="*/ 2549287 h 3098304"/>
              <a:gd name="connsiteX953" fmla="*/ 2611576 w 10799257"/>
              <a:gd name="connsiteY953" fmla="*/ 2471549 h 3098304"/>
              <a:gd name="connsiteX954" fmla="*/ 2689313 w 10799257"/>
              <a:gd name="connsiteY954" fmla="*/ 2393812 h 3098304"/>
              <a:gd name="connsiteX955" fmla="*/ 2510490 w 10799257"/>
              <a:gd name="connsiteY955" fmla="*/ 2393812 h 3098304"/>
              <a:gd name="connsiteX956" fmla="*/ 2588235 w 10799257"/>
              <a:gd name="connsiteY956" fmla="*/ 2471549 h 3098304"/>
              <a:gd name="connsiteX957" fmla="*/ 2510490 w 10799257"/>
              <a:gd name="connsiteY957" fmla="*/ 2549287 h 3098304"/>
              <a:gd name="connsiteX958" fmla="*/ 2432737 w 10799257"/>
              <a:gd name="connsiteY958" fmla="*/ 2471549 h 3098304"/>
              <a:gd name="connsiteX959" fmla="*/ 2510490 w 10799257"/>
              <a:gd name="connsiteY959" fmla="*/ 2393812 h 3098304"/>
              <a:gd name="connsiteX960" fmla="*/ 2317537 w 10799257"/>
              <a:gd name="connsiteY960" fmla="*/ 2393812 h 3098304"/>
              <a:gd name="connsiteX961" fmla="*/ 2395277 w 10799257"/>
              <a:gd name="connsiteY961" fmla="*/ 2471549 h 3098304"/>
              <a:gd name="connsiteX962" fmla="*/ 2317537 w 10799257"/>
              <a:gd name="connsiteY962" fmla="*/ 2549287 h 3098304"/>
              <a:gd name="connsiteX963" fmla="*/ 2239808 w 10799257"/>
              <a:gd name="connsiteY963" fmla="*/ 2471549 h 3098304"/>
              <a:gd name="connsiteX964" fmla="*/ 2317537 w 10799257"/>
              <a:gd name="connsiteY964" fmla="*/ 2393812 h 3098304"/>
              <a:gd name="connsiteX965" fmla="*/ 2129335 w 10799257"/>
              <a:gd name="connsiteY965" fmla="*/ 2393812 h 3098304"/>
              <a:gd name="connsiteX966" fmla="*/ 2207063 w 10799257"/>
              <a:gd name="connsiteY966" fmla="*/ 2471549 h 3098304"/>
              <a:gd name="connsiteX967" fmla="*/ 2129335 w 10799257"/>
              <a:gd name="connsiteY967" fmla="*/ 2549287 h 3098304"/>
              <a:gd name="connsiteX968" fmla="*/ 2051608 w 10799257"/>
              <a:gd name="connsiteY968" fmla="*/ 2471549 h 3098304"/>
              <a:gd name="connsiteX969" fmla="*/ 2129335 w 10799257"/>
              <a:gd name="connsiteY969" fmla="*/ 2393812 h 3098304"/>
              <a:gd name="connsiteX970" fmla="*/ 1941137 w 10799257"/>
              <a:gd name="connsiteY970" fmla="*/ 2393812 h 3098304"/>
              <a:gd name="connsiteX971" fmla="*/ 2018865 w 10799257"/>
              <a:gd name="connsiteY971" fmla="*/ 2471549 h 3098304"/>
              <a:gd name="connsiteX972" fmla="*/ 1941137 w 10799257"/>
              <a:gd name="connsiteY972" fmla="*/ 2549287 h 3098304"/>
              <a:gd name="connsiteX973" fmla="*/ 1863409 w 10799257"/>
              <a:gd name="connsiteY973" fmla="*/ 2471549 h 3098304"/>
              <a:gd name="connsiteX974" fmla="*/ 1941137 w 10799257"/>
              <a:gd name="connsiteY974" fmla="*/ 2393812 h 3098304"/>
              <a:gd name="connsiteX975" fmla="*/ 1757643 w 10799257"/>
              <a:gd name="connsiteY975" fmla="*/ 2393812 h 3098304"/>
              <a:gd name="connsiteX976" fmla="*/ 1835373 w 10799257"/>
              <a:gd name="connsiteY976" fmla="*/ 2471549 h 3098304"/>
              <a:gd name="connsiteX977" fmla="*/ 1757643 w 10799257"/>
              <a:gd name="connsiteY977" fmla="*/ 2549287 h 3098304"/>
              <a:gd name="connsiteX978" fmla="*/ 1679914 w 10799257"/>
              <a:gd name="connsiteY978" fmla="*/ 2471549 h 3098304"/>
              <a:gd name="connsiteX979" fmla="*/ 1757643 w 10799257"/>
              <a:gd name="connsiteY979" fmla="*/ 2393812 h 3098304"/>
              <a:gd name="connsiteX980" fmla="*/ 1569401 w 10799257"/>
              <a:gd name="connsiteY980" fmla="*/ 2393812 h 3098304"/>
              <a:gd name="connsiteX981" fmla="*/ 1647173 w 10799257"/>
              <a:gd name="connsiteY981" fmla="*/ 2471549 h 3098304"/>
              <a:gd name="connsiteX982" fmla="*/ 1569401 w 10799257"/>
              <a:gd name="connsiteY982" fmla="*/ 2549287 h 3098304"/>
              <a:gd name="connsiteX983" fmla="*/ 1491692 w 10799257"/>
              <a:gd name="connsiteY983" fmla="*/ 2471549 h 3098304"/>
              <a:gd name="connsiteX984" fmla="*/ 1569401 w 10799257"/>
              <a:gd name="connsiteY984" fmla="*/ 2393812 h 3098304"/>
              <a:gd name="connsiteX985" fmla="*/ 1385887 w 10799257"/>
              <a:gd name="connsiteY985" fmla="*/ 2393812 h 3098304"/>
              <a:gd name="connsiteX986" fmla="*/ 1463642 w 10799257"/>
              <a:gd name="connsiteY986" fmla="*/ 2471549 h 3098304"/>
              <a:gd name="connsiteX987" fmla="*/ 1385887 w 10799257"/>
              <a:gd name="connsiteY987" fmla="*/ 2549287 h 3098304"/>
              <a:gd name="connsiteX988" fmla="*/ 1308132 w 10799257"/>
              <a:gd name="connsiteY988" fmla="*/ 2471549 h 3098304"/>
              <a:gd name="connsiteX989" fmla="*/ 1385887 w 10799257"/>
              <a:gd name="connsiteY989" fmla="*/ 2393812 h 3098304"/>
              <a:gd name="connsiteX990" fmla="*/ 1202350 w 10799257"/>
              <a:gd name="connsiteY990" fmla="*/ 2393812 h 3098304"/>
              <a:gd name="connsiteX991" fmla="*/ 1280082 w 10799257"/>
              <a:gd name="connsiteY991" fmla="*/ 2471549 h 3098304"/>
              <a:gd name="connsiteX992" fmla="*/ 1202350 w 10799257"/>
              <a:gd name="connsiteY992" fmla="*/ 2549287 h 3098304"/>
              <a:gd name="connsiteX993" fmla="*/ 1124636 w 10799257"/>
              <a:gd name="connsiteY993" fmla="*/ 2471549 h 3098304"/>
              <a:gd name="connsiteX994" fmla="*/ 1202350 w 10799257"/>
              <a:gd name="connsiteY994" fmla="*/ 2393812 h 3098304"/>
              <a:gd name="connsiteX995" fmla="*/ 1014115 w 10799257"/>
              <a:gd name="connsiteY995" fmla="*/ 2393812 h 3098304"/>
              <a:gd name="connsiteX996" fmla="*/ 1091874 w 10799257"/>
              <a:gd name="connsiteY996" fmla="*/ 2471549 h 3098304"/>
              <a:gd name="connsiteX997" fmla="*/ 1014115 w 10799257"/>
              <a:gd name="connsiteY997" fmla="*/ 2549287 h 3098304"/>
              <a:gd name="connsiteX998" fmla="*/ 936408 w 10799257"/>
              <a:gd name="connsiteY998" fmla="*/ 2471549 h 3098304"/>
              <a:gd name="connsiteX999" fmla="*/ 1014115 w 10799257"/>
              <a:gd name="connsiteY999" fmla="*/ 2393812 h 3098304"/>
              <a:gd name="connsiteX1000" fmla="*/ 830610 w 10799257"/>
              <a:gd name="connsiteY1000" fmla="*/ 2393812 h 3098304"/>
              <a:gd name="connsiteX1001" fmla="*/ 908364 w 10799257"/>
              <a:gd name="connsiteY1001" fmla="*/ 2471549 h 3098304"/>
              <a:gd name="connsiteX1002" fmla="*/ 830610 w 10799257"/>
              <a:gd name="connsiteY1002" fmla="*/ 2549287 h 3098304"/>
              <a:gd name="connsiteX1003" fmla="*/ 752869 w 10799257"/>
              <a:gd name="connsiteY1003" fmla="*/ 2471549 h 3098304"/>
              <a:gd name="connsiteX1004" fmla="*/ 830610 w 10799257"/>
              <a:gd name="connsiteY1004" fmla="*/ 2393812 h 3098304"/>
              <a:gd name="connsiteX1005" fmla="*/ 642380 w 10799257"/>
              <a:gd name="connsiteY1005" fmla="*/ 2393812 h 3098304"/>
              <a:gd name="connsiteX1006" fmla="*/ 720120 w 10799257"/>
              <a:gd name="connsiteY1006" fmla="*/ 2471549 h 3098304"/>
              <a:gd name="connsiteX1007" fmla="*/ 642380 w 10799257"/>
              <a:gd name="connsiteY1007" fmla="*/ 2549287 h 3098304"/>
              <a:gd name="connsiteX1008" fmla="*/ 564646 w 10799257"/>
              <a:gd name="connsiteY1008" fmla="*/ 2471549 h 3098304"/>
              <a:gd name="connsiteX1009" fmla="*/ 642380 w 10799257"/>
              <a:gd name="connsiteY1009" fmla="*/ 2393812 h 3098304"/>
              <a:gd name="connsiteX1010" fmla="*/ 458865 w 10799257"/>
              <a:gd name="connsiteY1010" fmla="*/ 2393812 h 3098304"/>
              <a:gd name="connsiteX1011" fmla="*/ 536602 w 10799257"/>
              <a:gd name="connsiteY1011" fmla="*/ 2471549 h 3098304"/>
              <a:gd name="connsiteX1012" fmla="*/ 458865 w 10799257"/>
              <a:gd name="connsiteY1012" fmla="*/ 2549287 h 3098304"/>
              <a:gd name="connsiteX1013" fmla="*/ 381131 w 10799257"/>
              <a:gd name="connsiteY1013" fmla="*/ 2471549 h 3098304"/>
              <a:gd name="connsiteX1014" fmla="*/ 458865 w 10799257"/>
              <a:gd name="connsiteY1014" fmla="*/ 2393812 h 3098304"/>
              <a:gd name="connsiteX1015" fmla="*/ 10645056 w 10799257"/>
              <a:gd name="connsiteY1015" fmla="*/ 2299063 h 3098304"/>
              <a:gd name="connsiteX1016" fmla="*/ 10706096 w 10799257"/>
              <a:gd name="connsiteY1016" fmla="*/ 2367361 h 3098304"/>
              <a:gd name="connsiteX1017" fmla="*/ 10691261 w 10799257"/>
              <a:gd name="connsiteY1017" fmla="*/ 2364368 h 3098304"/>
              <a:gd name="connsiteX1018" fmla="*/ 10649892 w 10799257"/>
              <a:gd name="connsiteY1018" fmla="*/ 2323015 h 3098304"/>
              <a:gd name="connsiteX1019" fmla="*/ 1385897 w 10799257"/>
              <a:gd name="connsiteY1019" fmla="*/ 2215028 h 3098304"/>
              <a:gd name="connsiteX1020" fmla="*/ 1463653 w 10799257"/>
              <a:gd name="connsiteY1020" fmla="*/ 2292764 h 3098304"/>
              <a:gd name="connsiteX1021" fmla="*/ 1385897 w 10799257"/>
              <a:gd name="connsiteY1021" fmla="*/ 2370478 h 3098304"/>
              <a:gd name="connsiteX1022" fmla="*/ 1308140 w 10799257"/>
              <a:gd name="connsiteY1022" fmla="*/ 2292764 h 3098304"/>
              <a:gd name="connsiteX1023" fmla="*/ 1385897 w 10799257"/>
              <a:gd name="connsiteY1023" fmla="*/ 2215028 h 3098304"/>
              <a:gd name="connsiteX1024" fmla="*/ 1202355 w 10799257"/>
              <a:gd name="connsiteY1024" fmla="*/ 2215028 h 3098304"/>
              <a:gd name="connsiteX1025" fmla="*/ 1280090 w 10799257"/>
              <a:gd name="connsiteY1025" fmla="*/ 2292764 h 3098304"/>
              <a:gd name="connsiteX1026" fmla="*/ 1202355 w 10799257"/>
              <a:gd name="connsiteY1026" fmla="*/ 2370478 h 3098304"/>
              <a:gd name="connsiteX1027" fmla="*/ 1124647 w 10799257"/>
              <a:gd name="connsiteY1027" fmla="*/ 2292764 h 3098304"/>
              <a:gd name="connsiteX1028" fmla="*/ 1202355 w 10799257"/>
              <a:gd name="connsiteY1028" fmla="*/ 2215028 h 3098304"/>
              <a:gd name="connsiteX1029" fmla="*/ 1014115 w 10799257"/>
              <a:gd name="connsiteY1029" fmla="*/ 2215028 h 3098304"/>
              <a:gd name="connsiteX1030" fmla="*/ 1091884 w 10799257"/>
              <a:gd name="connsiteY1030" fmla="*/ 2292764 h 3098304"/>
              <a:gd name="connsiteX1031" fmla="*/ 1014115 w 10799257"/>
              <a:gd name="connsiteY1031" fmla="*/ 2370478 h 3098304"/>
              <a:gd name="connsiteX1032" fmla="*/ 936418 w 10799257"/>
              <a:gd name="connsiteY1032" fmla="*/ 2292764 h 3098304"/>
              <a:gd name="connsiteX1033" fmla="*/ 1014115 w 10799257"/>
              <a:gd name="connsiteY1033" fmla="*/ 2215028 h 3098304"/>
              <a:gd name="connsiteX1034" fmla="*/ 830617 w 10799257"/>
              <a:gd name="connsiteY1034" fmla="*/ 2215028 h 3098304"/>
              <a:gd name="connsiteX1035" fmla="*/ 908371 w 10799257"/>
              <a:gd name="connsiteY1035" fmla="*/ 2292764 h 3098304"/>
              <a:gd name="connsiteX1036" fmla="*/ 830617 w 10799257"/>
              <a:gd name="connsiteY1036" fmla="*/ 2370478 h 3098304"/>
              <a:gd name="connsiteX1037" fmla="*/ 752876 w 10799257"/>
              <a:gd name="connsiteY1037" fmla="*/ 2292764 h 3098304"/>
              <a:gd name="connsiteX1038" fmla="*/ 830617 w 10799257"/>
              <a:gd name="connsiteY1038" fmla="*/ 2215028 h 3098304"/>
              <a:gd name="connsiteX1039" fmla="*/ 642384 w 10799257"/>
              <a:gd name="connsiteY1039" fmla="*/ 2215028 h 3098304"/>
              <a:gd name="connsiteX1040" fmla="*/ 720128 w 10799257"/>
              <a:gd name="connsiteY1040" fmla="*/ 2292764 h 3098304"/>
              <a:gd name="connsiteX1041" fmla="*/ 642384 w 10799257"/>
              <a:gd name="connsiteY1041" fmla="*/ 2370478 h 3098304"/>
              <a:gd name="connsiteX1042" fmla="*/ 564651 w 10799257"/>
              <a:gd name="connsiteY1042" fmla="*/ 2292764 h 3098304"/>
              <a:gd name="connsiteX1043" fmla="*/ 642384 w 10799257"/>
              <a:gd name="connsiteY1043" fmla="*/ 2215028 h 3098304"/>
              <a:gd name="connsiteX1044" fmla="*/ 10538005 w 10799257"/>
              <a:gd name="connsiteY1044" fmla="*/ 2215026 h 3098304"/>
              <a:gd name="connsiteX1045" fmla="*/ 10568264 w 10799257"/>
              <a:gd name="connsiteY1045" fmla="*/ 2221134 h 3098304"/>
              <a:gd name="connsiteX1046" fmla="*/ 10574001 w 10799257"/>
              <a:gd name="connsiteY1046" fmla="*/ 2225002 h 3098304"/>
              <a:gd name="connsiteX1047" fmla="*/ 10605231 w 10799257"/>
              <a:gd name="connsiteY1047" fmla="*/ 2255973 h 3098304"/>
              <a:gd name="connsiteX1048" fmla="*/ 10609633 w 10799257"/>
              <a:gd name="connsiteY1048" fmla="*/ 2262502 h 3098304"/>
              <a:gd name="connsiteX1049" fmla="*/ 10615742 w 10799257"/>
              <a:gd name="connsiteY1049" fmla="*/ 2292760 h 3098304"/>
              <a:gd name="connsiteX1050" fmla="*/ 10538005 w 10799257"/>
              <a:gd name="connsiteY1050" fmla="*/ 2370473 h 3098304"/>
              <a:gd name="connsiteX1051" fmla="*/ 10460268 w 10799257"/>
              <a:gd name="connsiteY1051" fmla="*/ 2292760 h 3098304"/>
              <a:gd name="connsiteX1052" fmla="*/ 10538005 w 10799257"/>
              <a:gd name="connsiteY1052" fmla="*/ 2215026 h 3098304"/>
              <a:gd name="connsiteX1053" fmla="*/ 10349782 w 10799257"/>
              <a:gd name="connsiteY1053" fmla="*/ 2215026 h 3098304"/>
              <a:gd name="connsiteX1054" fmla="*/ 10427519 w 10799257"/>
              <a:gd name="connsiteY1054" fmla="*/ 2292760 h 3098304"/>
              <a:gd name="connsiteX1055" fmla="*/ 10349782 w 10799257"/>
              <a:gd name="connsiteY1055" fmla="*/ 2370473 h 3098304"/>
              <a:gd name="connsiteX1056" fmla="*/ 10272045 w 10799257"/>
              <a:gd name="connsiteY1056" fmla="*/ 2292760 h 3098304"/>
              <a:gd name="connsiteX1057" fmla="*/ 10349782 w 10799257"/>
              <a:gd name="connsiteY1057" fmla="*/ 2215026 h 3098304"/>
              <a:gd name="connsiteX1058" fmla="*/ 10166265 w 10799257"/>
              <a:gd name="connsiteY1058" fmla="*/ 2215026 h 3098304"/>
              <a:gd name="connsiteX1059" fmla="*/ 10244002 w 10799257"/>
              <a:gd name="connsiteY1059" fmla="*/ 2292760 h 3098304"/>
              <a:gd name="connsiteX1060" fmla="*/ 10166265 w 10799257"/>
              <a:gd name="connsiteY1060" fmla="*/ 2370473 h 3098304"/>
              <a:gd name="connsiteX1061" fmla="*/ 10088528 w 10799257"/>
              <a:gd name="connsiteY1061" fmla="*/ 2292760 h 3098304"/>
              <a:gd name="connsiteX1062" fmla="*/ 10166265 w 10799257"/>
              <a:gd name="connsiteY1062" fmla="*/ 2215026 h 3098304"/>
              <a:gd name="connsiteX1063" fmla="*/ 9978044 w 10799257"/>
              <a:gd name="connsiteY1063" fmla="*/ 2215026 h 3098304"/>
              <a:gd name="connsiteX1064" fmla="*/ 10055781 w 10799257"/>
              <a:gd name="connsiteY1064" fmla="*/ 2292760 h 3098304"/>
              <a:gd name="connsiteX1065" fmla="*/ 9978044 w 10799257"/>
              <a:gd name="connsiteY1065" fmla="*/ 2370473 h 3098304"/>
              <a:gd name="connsiteX1066" fmla="*/ 9900307 w 10799257"/>
              <a:gd name="connsiteY1066" fmla="*/ 2292760 h 3098304"/>
              <a:gd name="connsiteX1067" fmla="*/ 9978044 w 10799257"/>
              <a:gd name="connsiteY1067" fmla="*/ 2215026 h 3098304"/>
              <a:gd name="connsiteX1068" fmla="*/ 9789823 w 10799257"/>
              <a:gd name="connsiteY1068" fmla="*/ 2215026 h 3098304"/>
              <a:gd name="connsiteX1069" fmla="*/ 9867560 w 10799257"/>
              <a:gd name="connsiteY1069" fmla="*/ 2292760 h 3098304"/>
              <a:gd name="connsiteX1070" fmla="*/ 9789823 w 10799257"/>
              <a:gd name="connsiteY1070" fmla="*/ 2370473 h 3098304"/>
              <a:gd name="connsiteX1071" fmla="*/ 9712086 w 10799257"/>
              <a:gd name="connsiteY1071" fmla="*/ 2292760 h 3098304"/>
              <a:gd name="connsiteX1072" fmla="*/ 9789823 w 10799257"/>
              <a:gd name="connsiteY1072" fmla="*/ 2215026 h 3098304"/>
              <a:gd name="connsiteX1073" fmla="*/ 9606308 w 10799257"/>
              <a:gd name="connsiteY1073" fmla="*/ 2215026 h 3098304"/>
              <a:gd name="connsiteX1074" fmla="*/ 9684045 w 10799257"/>
              <a:gd name="connsiteY1074" fmla="*/ 2292760 h 3098304"/>
              <a:gd name="connsiteX1075" fmla="*/ 9606308 w 10799257"/>
              <a:gd name="connsiteY1075" fmla="*/ 2370473 h 3098304"/>
              <a:gd name="connsiteX1076" fmla="*/ 9528571 w 10799257"/>
              <a:gd name="connsiteY1076" fmla="*/ 2292760 h 3098304"/>
              <a:gd name="connsiteX1077" fmla="*/ 9606308 w 10799257"/>
              <a:gd name="connsiteY1077" fmla="*/ 2215026 h 3098304"/>
              <a:gd name="connsiteX1078" fmla="*/ 9413381 w 10799257"/>
              <a:gd name="connsiteY1078" fmla="*/ 2215026 h 3098304"/>
              <a:gd name="connsiteX1079" fmla="*/ 9491118 w 10799257"/>
              <a:gd name="connsiteY1079" fmla="*/ 2292760 h 3098304"/>
              <a:gd name="connsiteX1080" fmla="*/ 9413381 w 10799257"/>
              <a:gd name="connsiteY1080" fmla="*/ 2370473 h 3098304"/>
              <a:gd name="connsiteX1081" fmla="*/ 9335644 w 10799257"/>
              <a:gd name="connsiteY1081" fmla="*/ 2292760 h 3098304"/>
              <a:gd name="connsiteX1082" fmla="*/ 9413381 w 10799257"/>
              <a:gd name="connsiteY1082" fmla="*/ 2215026 h 3098304"/>
              <a:gd name="connsiteX1083" fmla="*/ 9234570 w 10799257"/>
              <a:gd name="connsiteY1083" fmla="*/ 2215026 h 3098304"/>
              <a:gd name="connsiteX1084" fmla="*/ 9312307 w 10799257"/>
              <a:gd name="connsiteY1084" fmla="*/ 2292760 h 3098304"/>
              <a:gd name="connsiteX1085" fmla="*/ 9234570 w 10799257"/>
              <a:gd name="connsiteY1085" fmla="*/ 2370473 h 3098304"/>
              <a:gd name="connsiteX1086" fmla="*/ 9156833 w 10799257"/>
              <a:gd name="connsiteY1086" fmla="*/ 2292760 h 3098304"/>
              <a:gd name="connsiteX1087" fmla="*/ 9234570 w 10799257"/>
              <a:gd name="connsiteY1087" fmla="*/ 2215026 h 3098304"/>
              <a:gd name="connsiteX1088" fmla="*/ 9036939 w 10799257"/>
              <a:gd name="connsiteY1088" fmla="*/ 2215026 h 3098304"/>
              <a:gd name="connsiteX1089" fmla="*/ 9114675 w 10799257"/>
              <a:gd name="connsiteY1089" fmla="*/ 2292760 h 3098304"/>
              <a:gd name="connsiteX1090" fmla="*/ 9036939 w 10799257"/>
              <a:gd name="connsiteY1090" fmla="*/ 2370473 h 3098304"/>
              <a:gd name="connsiteX1091" fmla="*/ 8959202 w 10799257"/>
              <a:gd name="connsiteY1091" fmla="*/ 2292760 h 3098304"/>
              <a:gd name="connsiteX1092" fmla="*/ 9036939 w 10799257"/>
              <a:gd name="connsiteY1092" fmla="*/ 2215026 h 3098304"/>
              <a:gd name="connsiteX1093" fmla="*/ 8853421 w 10799257"/>
              <a:gd name="connsiteY1093" fmla="*/ 2215026 h 3098304"/>
              <a:gd name="connsiteX1094" fmla="*/ 8931158 w 10799257"/>
              <a:gd name="connsiteY1094" fmla="*/ 2292760 h 3098304"/>
              <a:gd name="connsiteX1095" fmla="*/ 8853421 w 10799257"/>
              <a:gd name="connsiteY1095" fmla="*/ 2370473 h 3098304"/>
              <a:gd name="connsiteX1096" fmla="*/ 8775685 w 10799257"/>
              <a:gd name="connsiteY1096" fmla="*/ 2292760 h 3098304"/>
              <a:gd name="connsiteX1097" fmla="*/ 8853421 w 10799257"/>
              <a:gd name="connsiteY1097" fmla="*/ 2215026 h 3098304"/>
              <a:gd name="connsiteX1098" fmla="*/ 8669908 w 10799257"/>
              <a:gd name="connsiteY1098" fmla="*/ 2215026 h 3098304"/>
              <a:gd name="connsiteX1099" fmla="*/ 8747645 w 10799257"/>
              <a:gd name="connsiteY1099" fmla="*/ 2292760 h 3098304"/>
              <a:gd name="connsiteX1100" fmla="*/ 8669908 w 10799257"/>
              <a:gd name="connsiteY1100" fmla="*/ 2370473 h 3098304"/>
              <a:gd name="connsiteX1101" fmla="*/ 8592171 w 10799257"/>
              <a:gd name="connsiteY1101" fmla="*/ 2292760 h 3098304"/>
              <a:gd name="connsiteX1102" fmla="*/ 8669908 w 10799257"/>
              <a:gd name="connsiteY1102" fmla="*/ 2215026 h 3098304"/>
              <a:gd name="connsiteX1103" fmla="*/ 8481684 w 10799257"/>
              <a:gd name="connsiteY1103" fmla="*/ 2215026 h 3098304"/>
              <a:gd name="connsiteX1104" fmla="*/ 8559421 w 10799257"/>
              <a:gd name="connsiteY1104" fmla="*/ 2292760 h 3098304"/>
              <a:gd name="connsiteX1105" fmla="*/ 8481684 w 10799257"/>
              <a:gd name="connsiteY1105" fmla="*/ 2370473 h 3098304"/>
              <a:gd name="connsiteX1106" fmla="*/ 8403948 w 10799257"/>
              <a:gd name="connsiteY1106" fmla="*/ 2292760 h 3098304"/>
              <a:gd name="connsiteX1107" fmla="*/ 8481684 w 10799257"/>
              <a:gd name="connsiteY1107" fmla="*/ 2215026 h 3098304"/>
              <a:gd name="connsiteX1108" fmla="*/ 8298167 w 10799257"/>
              <a:gd name="connsiteY1108" fmla="*/ 2215026 h 3098304"/>
              <a:gd name="connsiteX1109" fmla="*/ 8375904 w 10799257"/>
              <a:gd name="connsiteY1109" fmla="*/ 2292760 h 3098304"/>
              <a:gd name="connsiteX1110" fmla="*/ 8298167 w 10799257"/>
              <a:gd name="connsiteY1110" fmla="*/ 2370473 h 3098304"/>
              <a:gd name="connsiteX1111" fmla="*/ 8220430 w 10799257"/>
              <a:gd name="connsiteY1111" fmla="*/ 2292760 h 3098304"/>
              <a:gd name="connsiteX1112" fmla="*/ 8298167 w 10799257"/>
              <a:gd name="connsiteY1112" fmla="*/ 2215026 h 3098304"/>
              <a:gd name="connsiteX1113" fmla="*/ 8109949 w 10799257"/>
              <a:gd name="connsiteY1113" fmla="*/ 2215026 h 3098304"/>
              <a:gd name="connsiteX1114" fmla="*/ 8187686 w 10799257"/>
              <a:gd name="connsiteY1114" fmla="*/ 2292760 h 3098304"/>
              <a:gd name="connsiteX1115" fmla="*/ 8109949 w 10799257"/>
              <a:gd name="connsiteY1115" fmla="*/ 2370473 h 3098304"/>
              <a:gd name="connsiteX1116" fmla="*/ 8032212 w 10799257"/>
              <a:gd name="connsiteY1116" fmla="*/ 2292760 h 3098304"/>
              <a:gd name="connsiteX1117" fmla="*/ 8109949 w 10799257"/>
              <a:gd name="connsiteY1117" fmla="*/ 2215026 h 3098304"/>
              <a:gd name="connsiteX1118" fmla="*/ 7926434 w 10799257"/>
              <a:gd name="connsiteY1118" fmla="*/ 2215026 h 3098304"/>
              <a:gd name="connsiteX1119" fmla="*/ 8004171 w 10799257"/>
              <a:gd name="connsiteY1119" fmla="*/ 2292760 h 3098304"/>
              <a:gd name="connsiteX1120" fmla="*/ 7926434 w 10799257"/>
              <a:gd name="connsiteY1120" fmla="*/ 2370473 h 3098304"/>
              <a:gd name="connsiteX1121" fmla="*/ 7848697 w 10799257"/>
              <a:gd name="connsiteY1121" fmla="*/ 2292760 h 3098304"/>
              <a:gd name="connsiteX1122" fmla="*/ 7926434 w 10799257"/>
              <a:gd name="connsiteY1122" fmla="*/ 2215026 h 3098304"/>
              <a:gd name="connsiteX1123" fmla="*/ 7738213 w 10799257"/>
              <a:gd name="connsiteY1123" fmla="*/ 2215026 h 3098304"/>
              <a:gd name="connsiteX1124" fmla="*/ 7815950 w 10799257"/>
              <a:gd name="connsiteY1124" fmla="*/ 2292760 h 3098304"/>
              <a:gd name="connsiteX1125" fmla="*/ 7738213 w 10799257"/>
              <a:gd name="connsiteY1125" fmla="*/ 2370473 h 3098304"/>
              <a:gd name="connsiteX1126" fmla="*/ 7660476 w 10799257"/>
              <a:gd name="connsiteY1126" fmla="*/ 2292760 h 3098304"/>
              <a:gd name="connsiteX1127" fmla="*/ 7738213 w 10799257"/>
              <a:gd name="connsiteY1127" fmla="*/ 2215026 h 3098304"/>
              <a:gd name="connsiteX1128" fmla="*/ 7554696 w 10799257"/>
              <a:gd name="connsiteY1128" fmla="*/ 2215026 h 3098304"/>
              <a:gd name="connsiteX1129" fmla="*/ 7632433 w 10799257"/>
              <a:gd name="connsiteY1129" fmla="*/ 2292760 h 3098304"/>
              <a:gd name="connsiteX1130" fmla="*/ 7554696 w 10799257"/>
              <a:gd name="connsiteY1130" fmla="*/ 2370473 h 3098304"/>
              <a:gd name="connsiteX1131" fmla="*/ 7476959 w 10799257"/>
              <a:gd name="connsiteY1131" fmla="*/ 2292760 h 3098304"/>
              <a:gd name="connsiteX1132" fmla="*/ 7554696 w 10799257"/>
              <a:gd name="connsiteY1132" fmla="*/ 2215026 h 3098304"/>
              <a:gd name="connsiteX1133" fmla="*/ 7366472 w 10799257"/>
              <a:gd name="connsiteY1133" fmla="*/ 2215026 h 3098304"/>
              <a:gd name="connsiteX1134" fmla="*/ 7444209 w 10799257"/>
              <a:gd name="connsiteY1134" fmla="*/ 2292760 h 3098304"/>
              <a:gd name="connsiteX1135" fmla="*/ 7366472 w 10799257"/>
              <a:gd name="connsiteY1135" fmla="*/ 2370473 h 3098304"/>
              <a:gd name="connsiteX1136" fmla="*/ 7288736 w 10799257"/>
              <a:gd name="connsiteY1136" fmla="*/ 2292760 h 3098304"/>
              <a:gd name="connsiteX1137" fmla="*/ 7366472 w 10799257"/>
              <a:gd name="connsiteY1137" fmla="*/ 2215026 h 3098304"/>
              <a:gd name="connsiteX1138" fmla="*/ 7178251 w 10799257"/>
              <a:gd name="connsiteY1138" fmla="*/ 2215026 h 3098304"/>
              <a:gd name="connsiteX1139" fmla="*/ 7255988 w 10799257"/>
              <a:gd name="connsiteY1139" fmla="*/ 2292760 h 3098304"/>
              <a:gd name="connsiteX1140" fmla="*/ 7178251 w 10799257"/>
              <a:gd name="connsiteY1140" fmla="*/ 2370473 h 3098304"/>
              <a:gd name="connsiteX1141" fmla="*/ 7100514 w 10799257"/>
              <a:gd name="connsiteY1141" fmla="*/ 2292760 h 3098304"/>
              <a:gd name="connsiteX1142" fmla="*/ 7178251 w 10799257"/>
              <a:gd name="connsiteY1142" fmla="*/ 2215026 h 3098304"/>
              <a:gd name="connsiteX1143" fmla="*/ 6985327 w 10799257"/>
              <a:gd name="connsiteY1143" fmla="*/ 2215026 h 3098304"/>
              <a:gd name="connsiteX1144" fmla="*/ 7063064 w 10799257"/>
              <a:gd name="connsiteY1144" fmla="*/ 2292760 h 3098304"/>
              <a:gd name="connsiteX1145" fmla="*/ 6985327 w 10799257"/>
              <a:gd name="connsiteY1145" fmla="*/ 2370473 h 3098304"/>
              <a:gd name="connsiteX1146" fmla="*/ 6907590 w 10799257"/>
              <a:gd name="connsiteY1146" fmla="*/ 2292760 h 3098304"/>
              <a:gd name="connsiteX1147" fmla="*/ 6985327 w 10799257"/>
              <a:gd name="connsiteY1147" fmla="*/ 2215026 h 3098304"/>
              <a:gd name="connsiteX1148" fmla="*/ 6801810 w 10799257"/>
              <a:gd name="connsiteY1148" fmla="*/ 2215026 h 3098304"/>
              <a:gd name="connsiteX1149" fmla="*/ 6879546 w 10799257"/>
              <a:gd name="connsiteY1149" fmla="*/ 2292760 h 3098304"/>
              <a:gd name="connsiteX1150" fmla="*/ 6801810 w 10799257"/>
              <a:gd name="connsiteY1150" fmla="*/ 2370473 h 3098304"/>
              <a:gd name="connsiteX1151" fmla="*/ 6724073 w 10799257"/>
              <a:gd name="connsiteY1151" fmla="*/ 2292760 h 3098304"/>
              <a:gd name="connsiteX1152" fmla="*/ 6801810 w 10799257"/>
              <a:gd name="connsiteY1152" fmla="*/ 2215026 h 3098304"/>
              <a:gd name="connsiteX1153" fmla="*/ 6613588 w 10799257"/>
              <a:gd name="connsiteY1153" fmla="*/ 2215026 h 3098304"/>
              <a:gd name="connsiteX1154" fmla="*/ 6691325 w 10799257"/>
              <a:gd name="connsiteY1154" fmla="*/ 2292760 h 3098304"/>
              <a:gd name="connsiteX1155" fmla="*/ 6613588 w 10799257"/>
              <a:gd name="connsiteY1155" fmla="*/ 2370473 h 3098304"/>
              <a:gd name="connsiteX1156" fmla="*/ 6535852 w 10799257"/>
              <a:gd name="connsiteY1156" fmla="*/ 2292760 h 3098304"/>
              <a:gd name="connsiteX1157" fmla="*/ 6613588 w 10799257"/>
              <a:gd name="connsiteY1157" fmla="*/ 2215026 h 3098304"/>
              <a:gd name="connsiteX1158" fmla="*/ 6241850 w 10799257"/>
              <a:gd name="connsiteY1158" fmla="*/ 2215026 h 3098304"/>
              <a:gd name="connsiteX1159" fmla="*/ 6319587 w 10799257"/>
              <a:gd name="connsiteY1159" fmla="*/ 2292760 h 3098304"/>
              <a:gd name="connsiteX1160" fmla="*/ 6241850 w 10799257"/>
              <a:gd name="connsiteY1160" fmla="*/ 2370473 h 3098304"/>
              <a:gd name="connsiteX1161" fmla="*/ 6164113 w 10799257"/>
              <a:gd name="connsiteY1161" fmla="*/ 2292760 h 3098304"/>
              <a:gd name="connsiteX1162" fmla="*/ 6241850 w 10799257"/>
              <a:gd name="connsiteY1162" fmla="*/ 2215026 h 3098304"/>
              <a:gd name="connsiteX1163" fmla="*/ 6053630 w 10799257"/>
              <a:gd name="connsiteY1163" fmla="*/ 2215026 h 3098304"/>
              <a:gd name="connsiteX1164" fmla="*/ 6131367 w 10799257"/>
              <a:gd name="connsiteY1164" fmla="*/ 2292760 h 3098304"/>
              <a:gd name="connsiteX1165" fmla="*/ 6053630 w 10799257"/>
              <a:gd name="connsiteY1165" fmla="*/ 2370473 h 3098304"/>
              <a:gd name="connsiteX1166" fmla="*/ 5975894 w 10799257"/>
              <a:gd name="connsiteY1166" fmla="*/ 2292760 h 3098304"/>
              <a:gd name="connsiteX1167" fmla="*/ 6053630 w 10799257"/>
              <a:gd name="connsiteY1167" fmla="*/ 2215026 h 3098304"/>
              <a:gd name="connsiteX1168" fmla="*/ 5870113 w 10799257"/>
              <a:gd name="connsiteY1168" fmla="*/ 2215026 h 3098304"/>
              <a:gd name="connsiteX1169" fmla="*/ 5947850 w 10799257"/>
              <a:gd name="connsiteY1169" fmla="*/ 2292760 h 3098304"/>
              <a:gd name="connsiteX1170" fmla="*/ 5870113 w 10799257"/>
              <a:gd name="connsiteY1170" fmla="*/ 2370473 h 3098304"/>
              <a:gd name="connsiteX1171" fmla="*/ 5792376 w 10799257"/>
              <a:gd name="connsiteY1171" fmla="*/ 2292760 h 3098304"/>
              <a:gd name="connsiteX1172" fmla="*/ 5870113 w 10799257"/>
              <a:gd name="connsiteY1172" fmla="*/ 2215026 h 3098304"/>
              <a:gd name="connsiteX1173" fmla="*/ 5681931 w 10799257"/>
              <a:gd name="connsiteY1173" fmla="*/ 2215026 h 3098304"/>
              <a:gd name="connsiteX1174" fmla="*/ 5759629 w 10799257"/>
              <a:gd name="connsiteY1174" fmla="*/ 2292760 h 3098304"/>
              <a:gd name="connsiteX1175" fmla="*/ 5681931 w 10799257"/>
              <a:gd name="connsiteY1175" fmla="*/ 2370473 h 3098304"/>
              <a:gd name="connsiteX1176" fmla="*/ 5604176 w 10799257"/>
              <a:gd name="connsiteY1176" fmla="*/ 2292760 h 3098304"/>
              <a:gd name="connsiteX1177" fmla="*/ 5681931 w 10799257"/>
              <a:gd name="connsiteY1177" fmla="*/ 2215026 h 3098304"/>
              <a:gd name="connsiteX1178" fmla="*/ 5498381 w 10799257"/>
              <a:gd name="connsiteY1178" fmla="*/ 2215026 h 3098304"/>
              <a:gd name="connsiteX1179" fmla="*/ 5576126 w 10799257"/>
              <a:gd name="connsiteY1179" fmla="*/ 2292760 h 3098304"/>
              <a:gd name="connsiteX1180" fmla="*/ 5498381 w 10799257"/>
              <a:gd name="connsiteY1180" fmla="*/ 2370473 h 3098304"/>
              <a:gd name="connsiteX1181" fmla="*/ 5420642 w 10799257"/>
              <a:gd name="connsiteY1181" fmla="*/ 2292760 h 3098304"/>
              <a:gd name="connsiteX1182" fmla="*/ 5498381 w 10799257"/>
              <a:gd name="connsiteY1182" fmla="*/ 2215026 h 3098304"/>
              <a:gd name="connsiteX1183" fmla="*/ 5310166 w 10799257"/>
              <a:gd name="connsiteY1183" fmla="*/ 2215026 h 3098304"/>
              <a:gd name="connsiteX1184" fmla="*/ 5387897 w 10799257"/>
              <a:gd name="connsiteY1184" fmla="*/ 2292760 h 3098304"/>
              <a:gd name="connsiteX1185" fmla="*/ 5310166 w 10799257"/>
              <a:gd name="connsiteY1185" fmla="*/ 2370473 h 3098304"/>
              <a:gd name="connsiteX1186" fmla="*/ 5232439 w 10799257"/>
              <a:gd name="connsiteY1186" fmla="*/ 2292760 h 3098304"/>
              <a:gd name="connsiteX1187" fmla="*/ 5310166 w 10799257"/>
              <a:gd name="connsiteY1187" fmla="*/ 2215026 h 3098304"/>
              <a:gd name="connsiteX1188" fmla="*/ 5126655 w 10799257"/>
              <a:gd name="connsiteY1188" fmla="*/ 2215026 h 3098304"/>
              <a:gd name="connsiteX1189" fmla="*/ 5204392 w 10799257"/>
              <a:gd name="connsiteY1189" fmla="*/ 2292760 h 3098304"/>
              <a:gd name="connsiteX1190" fmla="*/ 5126655 w 10799257"/>
              <a:gd name="connsiteY1190" fmla="*/ 2370473 h 3098304"/>
              <a:gd name="connsiteX1191" fmla="*/ 5048928 w 10799257"/>
              <a:gd name="connsiteY1191" fmla="*/ 2292760 h 3098304"/>
              <a:gd name="connsiteX1192" fmla="*/ 5126655 w 10799257"/>
              <a:gd name="connsiteY1192" fmla="*/ 2215026 h 3098304"/>
              <a:gd name="connsiteX1193" fmla="*/ 3061043 w 10799257"/>
              <a:gd name="connsiteY1193" fmla="*/ 2215026 h 3098304"/>
              <a:gd name="connsiteX1194" fmla="*/ 3138780 w 10799257"/>
              <a:gd name="connsiteY1194" fmla="*/ 2292760 h 3098304"/>
              <a:gd name="connsiteX1195" fmla="*/ 3061043 w 10799257"/>
              <a:gd name="connsiteY1195" fmla="*/ 2370473 h 3098304"/>
              <a:gd name="connsiteX1196" fmla="*/ 2983293 w 10799257"/>
              <a:gd name="connsiteY1196" fmla="*/ 2292760 h 3098304"/>
              <a:gd name="connsiteX1197" fmla="*/ 3061043 w 10799257"/>
              <a:gd name="connsiteY1197" fmla="*/ 2215026 h 3098304"/>
              <a:gd name="connsiteX1198" fmla="*/ 2882225 w 10799257"/>
              <a:gd name="connsiteY1198" fmla="*/ 2215026 h 3098304"/>
              <a:gd name="connsiteX1199" fmla="*/ 2959965 w 10799257"/>
              <a:gd name="connsiteY1199" fmla="*/ 2292760 h 3098304"/>
              <a:gd name="connsiteX1200" fmla="*/ 2882225 w 10799257"/>
              <a:gd name="connsiteY1200" fmla="*/ 2370473 h 3098304"/>
              <a:gd name="connsiteX1201" fmla="*/ 2804499 w 10799257"/>
              <a:gd name="connsiteY1201" fmla="*/ 2292760 h 3098304"/>
              <a:gd name="connsiteX1202" fmla="*/ 2882225 w 10799257"/>
              <a:gd name="connsiteY1202" fmla="*/ 2215026 h 3098304"/>
              <a:gd name="connsiteX1203" fmla="*/ 2689321 w 10799257"/>
              <a:gd name="connsiteY1203" fmla="*/ 2215026 h 3098304"/>
              <a:gd name="connsiteX1204" fmla="*/ 2767032 w 10799257"/>
              <a:gd name="connsiteY1204" fmla="*/ 2292760 h 3098304"/>
              <a:gd name="connsiteX1205" fmla="*/ 2689321 w 10799257"/>
              <a:gd name="connsiteY1205" fmla="*/ 2370473 h 3098304"/>
              <a:gd name="connsiteX1206" fmla="*/ 2611585 w 10799257"/>
              <a:gd name="connsiteY1206" fmla="*/ 2292760 h 3098304"/>
              <a:gd name="connsiteX1207" fmla="*/ 2689321 w 10799257"/>
              <a:gd name="connsiteY1207" fmla="*/ 2215026 h 3098304"/>
              <a:gd name="connsiteX1208" fmla="*/ 2510500 w 10799257"/>
              <a:gd name="connsiteY1208" fmla="*/ 2215026 h 3098304"/>
              <a:gd name="connsiteX1209" fmla="*/ 2588245 w 10799257"/>
              <a:gd name="connsiteY1209" fmla="*/ 2292760 h 3098304"/>
              <a:gd name="connsiteX1210" fmla="*/ 2510500 w 10799257"/>
              <a:gd name="connsiteY1210" fmla="*/ 2370473 h 3098304"/>
              <a:gd name="connsiteX1211" fmla="*/ 2432745 w 10799257"/>
              <a:gd name="connsiteY1211" fmla="*/ 2292760 h 3098304"/>
              <a:gd name="connsiteX1212" fmla="*/ 2510500 w 10799257"/>
              <a:gd name="connsiteY1212" fmla="*/ 2215026 h 3098304"/>
              <a:gd name="connsiteX1213" fmla="*/ 2317543 w 10799257"/>
              <a:gd name="connsiteY1213" fmla="*/ 2215026 h 3098304"/>
              <a:gd name="connsiteX1214" fmla="*/ 2395284 w 10799257"/>
              <a:gd name="connsiteY1214" fmla="*/ 2292760 h 3098304"/>
              <a:gd name="connsiteX1215" fmla="*/ 2317543 w 10799257"/>
              <a:gd name="connsiteY1215" fmla="*/ 2370473 h 3098304"/>
              <a:gd name="connsiteX1216" fmla="*/ 2239817 w 10799257"/>
              <a:gd name="connsiteY1216" fmla="*/ 2292760 h 3098304"/>
              <a:gd name="connsiteX1217" fmla="*/ 2317543 w 10799257"/>
              <a:gd name="connsiteY1217" fmla="*/ 2215026 h 3098304"/>
              <a:gd name="connsiteX1218" fmla="*/ 2129344 w 10799257"/>
              <a:gd name="connsiteY1218" fmla="*/ 2215026 h 3098304"/>
              <a:gd name="connsiteX1219" fmla="*/ 2207072 w 10799257"/>
              <a:gd name="connsiteY1219" fmla="*/ 2292760 h 3098304"/>
              <a:gd name="connsiteX1220" fmla="*/ 2129344 w 10799257"/>
              <a:gd name="connsiteY1220" fmla="*/ 2370473 h 3098304"/>
              <a:gd name="connsiteX1221" fmla="*/ 2051618 w 10799257"/>
              <a:gd name="connsiteY1221" fmla="*/ 2292760 h 3098304"/>
              <a:gd name="connsiteX1222" fmla="*/ 2129344 w 10799257"/>
              <a:gd name="connsiteY1222" fmla="*/ 2215026 h 3098304"/>
              <a:gd name="connsiteX1223" fmla="*/ 1941149 w 10799257"/>
              <a:gd name="connsiteY1223" fmla="*/ 2215026 h 3098304"/>
              <a:gd name="connsiteX1224" fmla="*/ 2018875 w 10799257"/>
              <a:gd name="connsiteY1224" fmla="*/ 2292760 h 3098304"/>
              <a:gd name="connsiteX1225" fmla="*/ 1941149 w 10799257"/>
              <a:gd name="connsiteY1225" fmla="*/ 2370473 h 3098304"/>
              <a:gd name="connsiteX1226" fmla="*/ 1863421 w 10799257"/>
              <a:gd name="connsiteY1226" fmla="*/ 2292760 h 3098304"/>
              <a:gd name="connsiteX1227" fmla="*/ 1941149 w 10799257"/>
              <a:gd name="connsiteY1227" fmla="*/ 2215026 h 3098304"/>
              <a:gd name="connsiteX1228" fmla="*/ 1757654 w 10799257"/>
              <a:gd name="connsiteY1228" fmla="*/ 2215026 h 3098304"/>
              <a:gd name="connsiteX1229" fmla="*/ 1835384 w 10799257"/>
              <a:gd name="connsiteY1229" fmla="*/ 2292760 h 3098304"/>
              <a:gd name="connsiteX1230" fmla="*/ 1757654 w 10799257"/>
              <a:gd name="connsiteY1230" fmla="*/ 2370473 h 3098304"/>
              <a:gd name="connsiteX1231" fmla="*/ 1679928 w 10799257"/>
              <a:gd name="connsiteY1231" fmla="*/ 2292760 h 3098304"/>
              <a:gd name="connsiteX1232" fmla="*/ 1757654 w 10799257"/>
              <a:gd name="connsiteY1232" fmla="*/ 2215026 h 3098304"/>
              <a:gd name="connsiteX1233" fmla="*/ 1569426 w 10799257"/>
              <a:gd name="connsiteY1233" fmla="*/ 2215026 h 3098304"/>
              <a:gd name="connsiteX1234" fmla="*/ 1647186 w 10799257"/>
              <a:gd name="connsiteY1234" fmla="*/ 2292760 h 3098304"/>
              <a:gd name="connsiteX1235" fmla="*/ 1569426 w 10799257"/>
              <a:gd name="connsiteY1235" fmla="*/ 2370473 h 3098304"/>
              <a:gd name="connsiteX1236" fmla="*/ 1491704 w 10799257"/>
              <a:gd name="connsiteY1236" fmla="*/ 2292760 h 3098304"/>
              <a:gd name="connsiteX1237" fmla="*/ 1569426 w 10799257"/>
              <a:gd name="connsiteY1237" fmla="*/ 2215026 h 3098304"/>
              <a:gd name="connsiteX1238" fmla="*/ 458872 w 10799257"/>
              <a:gd name="connsiteY1238" fmla="*/ 2215026 h 3098304"/>
              <a:gd name="connsiteX1239" fmla="*/ 536609 w 10799257"/>
              <a:gd name="connsiteY1239" fmla="*/ 2292761 h 3098304"/>
              <a:gd name="connsiteX1240" fmla="*/ 458872 w 10799257"/>
              <a:gd name="connsiteY1240" fmla="*/ 2370474 h 3098304"/>
              <a:gd name="connsiteX1241" fmla="*/ 381138 w 10799257"/>
              <a:gd name="connsiteY1241" fmla="*/ 2292761 h 3098304"/>
              <a:gd name="connsiteX1242" fmla="*/ 458872 w 10799257"/>
              <a:gd name="connsiteY1242" fmla="*/ 2215026 h 3098304"/>
              <a:gd name="connsiteX1243" fmla="*/ 10462142 w 10799257"/>
              <a:gd name="connsiteY1243" fmla="*/ 2114072 h 3098304"/>
              <a:gd name="connsiteX1244" fmla="*/ 10547886 w 10799257"/>
              <a:gd name="connsiteY1244" fmla="*/ 2199104 h 3098304"/>
              <a:gd name="connsiteX1245" fmla="*/ 10538003 w 10799257"/>
              <a:gd name="connsiteY1245" fmla="*/ 2201099 h 3098304"/>
              <a:gd name="connsiteX1246" fmla="*/ 10460266 w 10799257"/>
              <a:gd name="connsiteY1246" fmla="*/ 2123364 h 3098304"/>
              <a:gd name="connsiteX1247" fmla="*/ 10349781 w 10799257"/>
              <a:gd name="connsiteY1247" fmla="*/ 2045628 h 3098304"/>
              <a:gd name="connsiteX1248" fmla="*/ 10427518 w 10799257"/>
              <a:gd name="connsiteY1248" fmla="*/ 2123364 h 3098304"/>
              <a:gd name="connsiteX1249" fmla="*/ 10349781 w 10799257"/>
              <a:gd name="connsiteY1249" fmla="*/ 2201099 h 3098304"/>
              <a:gd name="connsiteX1250" fmla="*/ 10272044 w 10799257"/>
              <a:gd name="connsiteY1250" fmla="*/ 2123364 h 3098304"/>
              <a:gd name="connsiteX1251" fmla="*/ 10349781 w 10799257"/>
              <a:gd name="connsiteY1251" fmla="*/ 2045628 h 3098304"/>
              <a:gd name="connsiteX1252" fmla="*/ 10166265 w 10799257"/>
              <a:gd name="connsiteY1252" fmla="*/ 2045628 h 3098304"/>
              <a:gd name="connsiteX1253" fmla="*/ 10244002 w 10799257"/>
              <a:gd name="connsiteY1253" fmla="*/ 2123364 h 3098304"/>
              <a:gd name="connsiteX1254" fmla="*/ 10166265 w 10799257"/>
              <a:gd name="connsiteY1254" fmla="*/ 2201099 h 3098304"/>
              <a:gd name="connsiteX1255" fmla="*/ 10088528 w 10799257"/>
              <a:gd name="connsiteY1255" fmla="*/ 2123364 h 3098304"/>
              <a:gd name="connsiteX1256" fmla="*/ 10166265 w 10799257"/>
              <a:gd name="connsiteY1256" fmla="*/ 2045628 h 3098304"/>
              <a:gd name="connsiteX1257" fmla="*/ 9978044 w 10799257"/>
              <a:gd name="connsiteY1257" fmla="*/ 2045628 h 3098304"/>
              <a:gd name="connsiteX1258" fmla="*/ 10055781 w 10799257"/>
              <a:gd name="connsiteY1258" fmla="*/ 2123364 h 3098304"/>
              <a:gd name="connsiteX1259" fmla="*/ 9978044 w 10799257"/>
              <a:gd name="connsiteY1259" fmla="*/ 2201099 h 3098304"/>
              <a:gd name="connsiteX1260" fmla="*/ 9900307 w 10799257"/>
              <a:gd name="connsiteY1260" fmla="*/ 2123364 h 3098304"/>
              <a:gd name="connsiteX1261" fmla="*/ 9978044 w 10799257"/>
              <a:gd name="connsiteY1261" fmla="*/ 2045628 h 3098304"/>
              <a:gd name="connsiteX1262" fmla="*/ 9789823 w 10799257"/>
              <a:gd name="connsiteY1262" fmla="*/ 2045628 h 3098304"/>
              <a:gd name="connsiteX1263" fmla="*/ 9867560 w 10799257"/>
              <a:gd name="connsiteY1263" fmla="*/ 2123364 h 3098304"/>
              <a:gd name="connsiteX1264" fmla="*/ 9789823 w 10799257"/>
              <a:gd name="connsiteY1264" fmla="*/ 2201099 h 3098304"/>
              <a:gd name="connsiteX1265" fmla="*/ 9712086 w 10799257"/>
              <a:gd name="connsiteY1265" fmla="*/ 2123364 h 3098304"/>
              <a:gd name="connsiteX1266" fmla="*/ 9789823 w 10799257"/>
              <a:gd name="connsiteY1266" fmla="*/ 2045628 h 3098304"/>
              <a:gd name="connsiteX1267" fmla="*/ 9606306 w 10799257"/>
              <a:gd name="connsiteY1267" fmla="*/ 2045628 h 3098304"/>
              <a:gd name="connsiteX1268" fmla="*/ 9684043 w 10799257"/>
              <a:gd name="connsiteY1268" fmla="*/ 2123364 h 3098304"/>
              <a:gd name="connsiteX1269" fmla="*/ 9606306 w 10799257"/>
              <a:gd name="connsiteY1269" fmla="*/ 2201099 h 3098304"/>
              <a:gd name="connsiteX1270" fmla="*/ 9528569 w 10799257"/>
              <a:gd name="connsiteY1270" fmla="*/ 2123364 h 3098304"/>
              <a:gd name="connsiteX1271" fmla="*/ 9606306 w 10799257"/>
              <a:gd name="connsiteY1271" fmla="*/ 2045628 h 3098304"/>
              <a:gd name="connsiteX1272" fmla="*/ 9413378 w 10799257"/>
              <a:gd name="connsiteY1272" fmla="*/ 2045628 h 3098304"/>
              <a:gd name="connsiteX1273" fmla="*/ 9491115 w 10799257"/>
              <a:gd name="connsiteY1273" fmla="*/ 2123364 h 3098304"/>
              <a:gd name="connsiteX1274" fmla="*/ 9413378 w 10799257"/>
              <a:gd name="connsiteY1274" fmla="*/ 2201099 h 3098304"/>
              <a:gd name="connsiteX1275" fmla="*/ 9335641 w 10799257"/>
              <a:gd name="connsiteY1275" fmla="*/ 2123364 h 3098304"/>
              <a:gd name="connsiteX1276" fmla="*/ 9413378 w 10799257"/>
              <a:gd name="connsiteY1276" fmla="*/ 2045628 h 3098304"/>
              <a:gd name="connsiteX1277" fmla="*/ 9234570 w 10799257"/>
              <a:gd name="connsiteY1277" fmla="*/ 2045628 h 3098304"/>
              <a:gd name="connsiteX1278" fmla="*/ 9312307 w 10799257"/>
              <a:gd name="connsiteY1278" fmla="*/ 2123364 h 3098304"/>
              <a:gd name="connsiteX1279" fmla="*/ 9234570 w 10799257"/>
              <a:gd name="connsiteY1279" fmla="*/ 2201099 h 3098304"/>
              <a:gd name="connsiteX1280" fmla="*/ 9156833 w 10799257"/>
              <a:gd name="connsiteY1280" fmla="*/ 2123364 h 3098304"/>
              <a:gd name="connsiteX1281" fmla="*/ 9234570 w 10799257"/>
              <a:gd name="connsiteY1281" fmla="*/ 2045628 h 3098304"/>
              <a:gd name="connsiteX1282" fmla="*/ 9036936 w 10799257"/>
              <a:gd name="connsiteY1282" fmla="*/ 2045628 h 3098304"/>
              <a:gd name="connsiteX1283" fmla="*/ 9114673 w 10799257"/>
              <a:gd name="connsiteY1283" fmla="*/ 2123364 h 3098304"/>
              <a:gd name="connsiteX1284" fmla="*/ 9036936 w 10799257"/>
              <a:gd name="connsiteY1284" fmla="*/ 2201099 h 3098304"/>
              <a:gd name="connsiteX1285" fmla="*/ 8959199 w 10799257"/>
              <a:gd name="connsiteY1285" fmla="*/ 2123364 h 3098304"/>
              <a:gd name="connsiteX1286" fmla="*/ 9036936 w 10799257"/>
              <a:gd name="connsiteY1286" fmla="*/ 2045628 h 3098304"/>
              <a:gd name="connsiteX1287" fmla="*/ 8853421 w 10799257"/>
              <a:gd name="connsiteY1287" fmla="*/ 2045628 h 3098304"/>
              <a:gd name="connsiteX1288" fmla="*/ 8931158 w 10799257"/>
              <a:gd name="connsiteY1288" fmla="*/ 2123364 h 3098304"/>
              <a:gd name="connsiteX1289" fmla="*/ 8853421 w 10799257"/>
              <a:gd name="connsiteY1289" fmla="*/ 2201099 h 3098304"/>
              <a:gd name="connsiteX1290" fmla="*/ 8775685 w 10799257"/>
              <a:gd name="connsiteY1290" fmla="*/ 2123364 h 3098304"/>
              <a:gd name="connsiteX1291" fmla="*/ 8853421 w 10799257"/>
              <a:gd name="connsiteY1291" fmla="*/ 2045628 h 3098304"/>
              <a:gd name="connsiteX1292" fmla="*/ 8669907 w 10799257"/>
              <a:gd name="connsiteY1292" fmla="*/ 2045628 h 3098304"/>
              <a:gd name="connsiteX1293" fmla="*/ 8747644 w 10799257"/>
              <a:gd name="connsiteY1293" fmla="*/ 2123364 h 3098304"/>
              <a:gd name="connsiteX1294" fmla="*/ 8669907 w 10799257"/>
              <a:gd name="connsiteY1294" fmla="*/ 2201099 h 3098304"/>
              <a:gd name="connsiteX1295" fmla="*/ 8592170 w 10799257"/>
              <a:gd name="connsiteY1295" fmla="*/ 2123364 h 3098304"/>
              <a:gd name="connsiteX1296" fmla="*/ 8669907 w 10799257"/>
              <a:gd name="connsiteY1296" fmla="*/ 2045628 h 3098304"/>
              <a:gd name="connsiteX1297" fmla="*/ 8481683 w 10799257"/>
              <a:gd name="connsiteY1297" fmla="*/ 2045628 h 3098304"/>
              <a:gd name="connsiteX1298" fmla="*/ 8559420 w 10799257"/>
              <a:gd name="connsiteY1298" fmla="*/ 2123364 h 3098304"/>
              <a:gd name="connsiteX1299" fmla="*/ 8481683 w 10799257"/>
              <a:gd name="connsiteY1299" fmla="*/ 2201099 h 3098304"/>
              <a:gd name="connsiteX1300" fmla="*/ 8403946 w 10799257"/>
              <a:gd name="connsiteY1300" fmla="*/ 2123364 h 3098304"/>
              <a:gd name="connsiteX1301" fmla="*/ 8481683 w 10799257"/>
              <a:gd name="connsiteY1301" fmla="*/ 2045628 h 3098304"/>
              <a:gd name="connsiteX1302" fmla="*/ 8298167 w 10799257"/>
              <a:gd name="connsiteY1302" fmla="*/ 2045628 h 3098304"/>
              <a:gd name="connsiteX1303" fmla="*/ 8375904 w 10799257"/>
              <a:gd name="connsiteY1303" fmla="*/ 2123364 h 3098304"/>
              <a:gd name="connsiteX1304" fmla="*/ 8298167 w 10799257"/>
              <a:gd name="connsiteY1304" fmla="*/ 2201099 h 3098304"/>
              <a:gd name="connsiteX1305" fmla="*/ 8220430 w 10799257"/>
              <a:gd name="connsiteY1305" fmla="*/ 2123364 h 3098304"/>
              <a:gd name="connsiteX1306" fmla="*/ 8298167 w 10799257"/>
              <a:gd name="connsiteY1306" fmla="*/ 2045628 h 3098304"/>
              <a:gd name="connsiteX1307" fmla="*/ 8109949 w 10799257"/>
              <a:gd name="connsiteY1307" fmla="*/ 2045628 h 3098304"/>
              <a:gd name="connsiteX1308" fmla="*/ 8187686 w 10799257"/>
              <a:gd name="connsiteY1308" fmla="*/ 2123364 h 3098304"/>
              <a:gd name="connsiteX1309" fmla="*/ 8109949 w 10799257"/>
              <a:gd name="connsiteY1309" fmla="*/ 2201099 h 3098304"/>
              <a:gd name="connsiteX1310" fmla="*/ 8032212 w 10799257"/>
              <a:gd name="connsiteY1310" fmla="*/ 2123364 h 3098304"/>
              <a:gd name="connsiteX1311" fmla="*/ 8109949 w 10799257"/>
              <a:gd name="connsiteY1311" fmla="*/ 2045628 h 3098304"/>
              <a:gd name="connsiteX1312" fmla="*/ 7926432 w 10799257"/>
              <a:gd name="connsiteY1312" fmla="*/ 2045628 h 3098304"/>
              <a:gd name="connsiteX1313" fmla="*/ 8004169 w 10799257"/>
              <a:gd name="connsiteY1313" fmla="*/ 2123364 h 3098304"/>
              <a:gd name="connsiteX1314" fmla="*/ 7926432 w 10799257"/>
              <a:gd name="connsiteY1314" fmla="*/ 2201099 h 3098304"/>
              <a:gd name="connsiteX1315" fmla="*/ 7848695 w 10799257"/>
              <a:gd name="connsiteY1315" fmla="*/ 2123364 h 3098304"/>
              <a:gd name="connsiteX1316" fmla="*/ 7926432 w 10799257"/>
              <a:gd name="connsiteY1316" fmla="*/ 2045628 h 3098304"/>
              <a:gd name="connsiteX1317" fmla="*/ 7738211 w 10799257"/>
              <a:gd name="connsiteY1317" fmla="*/ 2045628 h 3098304"/>
              <a:gd name="connsiteX1318" fmla="*/ 7815947 w 10799257"/>
              <a:gd name="connsiteY1318" fmla="*/ 2123364 h 3098304"/>
              <a:gd name="connsiteX1319" fmla="*/ 7738211 w 10799257"/>
              <a:gd name="connsiteY1319" fmla="*/ 2201099 h 3098304"/>
              <a:gd name="connsiteX1320" fmla="*/ 7660474 w 10799257"/>
              <a:gd name="connsiteY1320" fmla="*/ 2123364 h 3098304"/>
              <a:gd name="connsiteX1321" fmla="*/ 7738211 w 10799257"/>
              <a:gd name="connsiteY1321" fmla="*/ 2045628 h 3098304"/>
              <a:gd name="connsiteX1322" fmla="*/ 7554693 w 10799257"/>
              <a:gd name="connsiteY1322" fmla="*/ 2045628 h 3098304"/>
              <a:gd name="connsiteX1323" fmla="*/ 7632430 w 10799257"/>
              <a:gd name="connsiteY1323" fmla="*/ 2123364 h 3098304"/>
              <a:gd name="connsiteX1324" fmla="*/ 7554693 w 10799257"/>
              <a:gd name="connsiteY1324" fmla="*/ 2201099 h 3098304"/>
              <a:gd name="connsiteX1325" fmla="*/ 7476957 w 10799257"/>
              <a:gd name="connsiteY1325" fmla="*/ 2123364 h 3098304"/>
              <a:gd name="connsiteX1326" fmla="*/ 7554693 w 10799257"/>
              <a:gd name="connsiteY1326" fmla="*/ 2045628 h 3098304"/>
              <a:gd name="connsiteX1327" fmla="*/ 7366472 w 10799257"/>
              <a:gd name="connsiteY1327" fmla="*/ 2045628 h 3098304"/>
              <a:gd name="connsiteX1328" fmla="*/ 7444209 w 10799257"/>
              <a:gd name="connsiteY1328" fmla="*/ 2123364 h 3098304"/>
              <a:gd name="connsiteX1329" fmla="*/ 7366472 w 10799257"/>
              <a:gd name="connsiteY1329" fmla="*/ 2201099 h 3098304"/>
              <a:gd name="connsiteX1330" fmla="*/ 7288736 w 10799257"/>
              <a:gd name="connsiteY1330" fmla="*/ 2123364 h 3098304"/>
              <a:gd name="connsiteX1331" fmla="*/ 7366472 w 10799257"/>
              <a:gd name="connsiteY1331" fmla="*/ 2045628 h 3098304"/>
              <a:gd name="connsiteX1332" fmla="*/ 7178251 w 10799257"/>
              <a:gd name="connsiteY1332" fmla="*/ 2045628 h 3098304"/>
              <a:gd name="connsiteX1333" fmla="*/ 7255988 w 10799257"/>
              <a:gd name="connsiteY1333" fmla="*/ 2123364 h 3098304"/>
              <a:gd name="connsiteX1334" fmla="*/ 7178251 w 10799257"/>
              <a:gd name="connsiteY1334" fmla="*/ 2201099 h 3098304"/>
              <a:gd name="connsiteX1335" fmla="*/ 7100514 w 10799257"/>
              <a:gd name="connsiteY1335" fmla="*/ 2123364 h 3098304"/>
              <a:gd name="connsiteX1336" fmla="*/ 7178251 w 10799257"/>
              <a:gd name="connsiteY1336" fmla="*/ 2045628 h 3098304"/>
              <a:gd name="connsiteX1337" fmla="*/ 6985327 w 10799257"/>
              <a:gd name="connsiteY1337" fmla="*/ 2045628 h 3098304"/>
              <a:gd name="connsiteX1338" fmla="*/ 7063064 w 10799257"/>
              <a:gd name="connsiteY1338" fmla="*/ 2123364 h 3098304"/>
              <a:gd name="connsiteX1339" fmla="*/ 6985327 w 10799257"/>
              <a:gd name="connsiteY1339" fmla="*/ 2201099 h 3098304"/>
              <a:gd name="connsiteX1340" fmla="*/ 6907590 w 10799257"/>
              <a:gd name="connsiteY1340" fmla="*/ 2123364 h 3098304"/>
              <a:gd name="connsiteX1341" fmla="*/ 6985327 w 10799257"/>
              <a:gd name="connsiteY1341" fmla="*/ 2045628 h 3098304"/>
              <a:gd name="connsiteX1342" fmla="*/ 6801807 w 10799257"/>
              <a:gd name="connsiteY1342" fmla="*/ 2045628 h 3098304"/>
              <a:gd name="connsiteX1343" fmla="*/ 6879544 w 10799257"/>
              <a:gd name="connsiteY1343" fmla="*/ 2123364 h 3098304"/>
              <a:gd name="connsiteX1344" fmla="*/ 6801807 w 10799257"/>
              <a:gd name="connsiteY1344" fmla="*/ 2201099 h 3098304"/>
              <a:gd name="connsiteX1345" fmla="*/ 6724070 w 10799257"/>
              <a:gd name="connsiteY1345" fmla="*/ 2123364 h 3098304"/>
              <a:gd name="connsiteX1346" fmla="*/ 6801807 w 10799257"/>
              <a:gd name="connsiteY1346" fmla="*/ 2045628 h 3098304"/>
              <a:gd name="connsiteX1347" fmla="*/ 6613586 w 10799257"/>
              <a:gd name="connsiteY1347" fmla="*/ 2045628 h 3098304"/>
              <a:gd name="connsiteX1348" fmla="*/ 6691323 w 10799257"/>
              <a:gd name="connsiteY1348" fmla="*/ 2123364 h 3098304"/>
              <a:gd name="connsiteX1349" fmla="*/ 6613586 w 10799257"/>
              <a:gd name="connsiteY1349" fmla="*/ 2201099 h 3098304"/>
              <a:gd name="connsiteX1350" fmla="*/ 6535849 w 10799257"/>
              <a:gd name="connsiteY1350" fmla="*/ 2123364 h 3098304"/>
              <a:gd name="connsiteX1351" fmla="*/ 6613586 w 10799257"/>
              <a:gd name="connsiteY1351" fmla="*/ 2045628 h 3098304"/>
              <a:gd name="connsiteX1352" fmla="*/ 6425365 w 10799257"/>
              <a:gd name="connsiteY1352" fmla="*/ 2045628 h 3098304"/>
              <a:gd name="connsiteX1353" fmla="*/ 6503102 w 10799257"/>
              <a:gd name="connsiteY1353" fmla="*/ 2123364 h 3098304"/>
              <a:gd name="connsiteX1354" fmla="*/ 6425365 w 10799257"/>
              <a:gd name="connsiteY1354" fmla="*/ 2201099 h 3098304"/>
              <a:gd name="connsiteX1355" fmla="*/ 6347628 w 10799257"/>
              <a:gd name="connsiteY1355" fmla="*/ 2123364 h 3098304"/>
              <a:gd name="connsiteX1356" fmla="*/ 6425365 w 10799257"/>
              <a:gd name="connsiteY1356" fmla="*/ 2045628 h 3098304"/>
              <a:gd name="connsiteX1357" fmla="*/ 6241850 w 10799257"/>
              <a:gd name="connsiteY1357" fmla="*/ 2045628 h 3098304"/>
              <a:gd name="connsiteX1358" fmla="*/ 6319587 w 10799257"/>
              <a:gd name="connsiteY1358" fmla="*/ 2123364 h 3098304"/>
              <a:gd name="connsiteX1359" fmla="*/ 6241850 w 10799257"/>
              <a:gd name="connsiteY1359" fmla="*/ 2201099 h 3098304"/>
              <a:gd name="connsiteX1360" fmla="*/ 6164113 w 10799257"/>
              <a:gd name="connsiteY1360" fmla="*/ 2123364 h 3098304"/>
              <a:gd name="connsiteX1361" fmla="*/ 6241850 w 10799257"/>
              <a:gd name="connsiteY1361" fmla="*/ 2045628 h 3098304"/>
              <a:gd name="connsiteX1362" fmla="*/ 6053630 w 10799257"/>
              <a:gd name="connsiteY1362" fmla="*/ 2045628 h 3098304"/>
              <a:gd name="connsiteX1363" fmla="*/ 6131367 w 10799257"/>
              <a:gd name="connsiteY1363" fmla="*/ 2123364 h 3098304"/>
              <a:gd name="connsiteX1364" fmla="*/ 6053630 w 10799257"/>
              <a:gd name="connsiteY1364" fmla="*/ 2201099 h 3098304"/>
              <a:gd name="connsiteX1365" fmla="*/ 5975894 w 10799257"/>
              <a:gd name="connsiteY1365" fmla="*/ 2123364 h 3098304"/>
              <a:gd name="connsiteX1366" fmla="*/ 6053630 w 10799257"/>
              <a:gd name="connsiteY1366" fmla="*/ 2045628 h 3098304"/>
              <a:gd name="connsiteX1367" fmla="*/ 5870112 w 10799257"/>
              <a:gd name="connsiteY1367" fmla="*/ 2045628 h 3098304"/>
              <a:gd name="connsiteX1368" fmla="*/ 5947849 w 10799257"/>
              <a:gd name="connsiteY1368" fmla="*/ 2123364 h 3098304"/>
              <a:gd name="connsiteX1369" fmla="*/ 5870112 w 10799257"/>
              <a:gd name="connsiteY1369" fmla="*/ 2201099 h 3098304"/>
              <a:gd name="connsiteX1370" fmla="*/ 5792375 w 10799257"/>
              <a:gd name="connsiteY1370" fmla="*/ 2123364 h 3098304"/>
              <a:gd name="connsiteX1371" fmla="*/ 5870112 w 10799257"/>
              <a:gd name="connsiteY1371" fmla="*/ 2045628 h 3098304"/>
              <a:gd name="connsiteX1372" fmla="*/ 5681933 w 10799257"/>
              <a:gd name="connsiteY1372" fmla="*/ 2045628 h 3098304"/>
              <a:gd name="connsiteX1373" fmla="*/ 5759628 w 10799257"/>
              <a:gd name="connsiteY1373" fmla="*/ 2123364 h 3098304"/>
              <a:gd name="connsiteX1374" fmla="*/ 5681933 w 10799257"/>
              <a:gd name="connsiteY1374" fmla="*/ 2201099 h 3098304"/>
              <a:gd name="connsiteX1375" fmla="*/ 5604176 w 10799257"/>
              <a:gd name="connsiteY1375" fmla="*/ 2123364 h 3098304"/>
              <a:gd name="connsiteX1376" fmla="*/ 5681933 w 10799257"/>
              <a:gd name="connsiteY1376" fmla="*/ 2045628 h 3098304"/>
              <a:gd name="connsiteX1377" fmla="*/ 5498378 w 10799257"/>
              <a:gd name="connsiteY1377" fmla="*/ 2045628 h 3098304"/>
              <a:gd name="connsiteX1378" fmla="*/ 5576126 w 10799257"/>
              <a:gd name="connsiteY1378" fmla="*/ 2123364 h 3098304"/>
              <a:gd name="connsiteX1379" fmla="*/ 5498378 w 10799257"/>
              <a:gd name="connsiteY1379" fmla="*/ 2201099 h 3098304"/>
              <a:gd name="connsiteX1380" fmla="*/ 5420640 w 10799257"/>
              <a:gd name="connsiteY1380" fmla="*/ 2123364 h 3098304"/>
              <a:gd name="connsiteX1381" fmla="*/ 5498378 w 10799257"/>
              <a:gd name="connsiteY1381" fmla="*/ 2045628 h 3098304"/>
              <a:gd name="connsiteX1382" fmla="*/ 5310166 w 10799257"/>
              <a:gd name="connsiteY1382" fmla="*/ 2045628 h 3098304"/>
              <a:gd name="connsiteX1383" fmla="*/ 5387898 w 10799257"/>
              <a:gd name="connsiteY1383" fmla="*/ 2123364 h 3098304"/>
              <a:gd name="connsiteX1384" fmla="*/ 5310166 w 10799257"/>
              <a:gd name="connsiteY1384" fmla="*/ 2201099 h 3098304"/>
              <a:gd name="connsiteX1385" fmla="*/ 5232440 w 10799257"/>
              <a:gd name="connsiteY1385" fmla="*/ 2123364 h 3098304"/>
              <a:gd name="connsiteX1386" fmla="*/ 5310166 w 10799257"/>
              <a:gd name="connsiteY1386" fmla="*/ 2045628 h 3098304"/>
              <a:gd name="connsiteX1387" fmla="*/ 5126655 w 10799257"/>
              <a:gd name="connsiteY1387" fmla="*/ 2045628 h 3098304"/>
              <a:gd name="connsiteX1388" fmla="*/ 5204392 w 10799257"/>
              <a:gd name="connsiteY1388" fmla="*/ 2123364 h 3098304"/>
              <a:gd name="connsiteX1389" fmla="*/ 5126655 w 10799257"/>
              <a:gd name="connsiteY1389" fmla="*/ 2201099 h 3098304"/>
              <a:gd name="connsiteX1390" fmla="*/ 5048928 w 10799257"/>
              <a:gd name="connsiteY1390" fmla="*/ 2123364 h 3098304"/>
              <a:gd name="connsiteX1391" fmla="*/ 5126655 w 10799257"/>
              <a:gd name="connsiteY1391" fmla="*/ 2045628 h 3098304"/>
              <a:gd name="connsiteX1392" fmla="*/ 4938442 w 10799257"/>
              <a:gd name="connsiteY1392" fmla="*/ 2045628 h 3098304"/>
              <a:gd name="connsiteX1393" fmla="*/ 5016173 w 10799257"/>
              <a:gd name="connsiteY1393" fmla="*/ 2123364 h 3098304"/>
              <a:gd name="connsiteX1394" fmla="*/ 4938442 w 10799257"/>
              <a:gd name="connsiteY1394" fmla="*/ 2201099 h 3098304"/>
              <a:gd name="connsiteX1395" fmla="*/ 4860706 w 10799257"/>
              <a:gd name="connsiteY1395" fmla="*/ 2123364 h 3098304"/>
              <a:gd name="connsiteX1396" fmla="*/ 4938442 w 10799257"/>
              <a:gd name="connsiteY1396" fmla="*/ 2045628 h 3098304"/>
              <a:gd name="connsiteX1397" fmla="*/ 3061054 w 10799257"/>
              <a:gd name="connsiteY1397" fmla="*/ 2045628 h 3098304"/>
              <a:gd name="connsiteX1398" fmla="*/ 3138789 w 10799257"/>
              <a:gd name="connsiteY1398" fmla="*/ 2123364 h 3098304"/>
              <a:gd name="connsiteX1399" fmla="*/ 3061054 w 10799257"/>
              <a:gd name="connsiteY1399" fmla="*/ 2201099 h 3098304"/>
              <a:gd name="connsiteX1400" fmla="*/ 2983301 w 10799257"/>
              <a:gd name="connsiteY1400" fmla="*/ 2123364 h 3098304"/>
              <a:gd name="connsiteX1401" fmla="*/ 3061054 w 10799257"/>
              <a:gd name="connsiteY1401" fmla="*/ 2045628 h 3098304"/>
              <a:gd name="connsiteX1402" fmla="*/ 2882231 w 10799257"/>
              <a:gd name="connsiteY1402" fmla="*/ 2045628 h 3098304"/>
              <a:gd name="connsiteX1403" fmla="*/ 2959973 w 10799257"/>
              <a:gd name="connsiteY1403" fmla="*/ 2123364 h 3098304"/>
              <a:gd name="connsiteX1404" fmla="*/ 2882231 w 10799257"/>
              <a:gd name="connsiteY1404" fmla="*/ 2201099 h 3098304"/>
              <a:gd name="connsiteX1405" fmla="*/ 2804507 w 10799257"/>
              <a:gd name="connsiteY1405" fmla="*/ 2123364 h 3098304"/>
              <a:gd name="connsiteX1406" fmla="*/ 2882231 w 10799257"/>
              <a:gd name="connsiteY1406" fmla="*/ 2045628 h 3098304"/>
              <a:gd name="connsiteX1407" fmla="*/ 2689331 w 10799257"/>
              <a:gd name="connsiteY1407" fmla="*/ 2045628 h 3098304"/>
              <a:gd name="connsiteX1408" fmla="*/ 2767041 w 10799257"/>
              <a:gd name="connsiteY1408" fmla="*/ 2123364 h 3098304"/>
              <a:gd name="connsiteX1409" fmla="*/ 2689331 w 10799257"/>
              <a:gd name="connsiteY1409" fmla="*/ 2201099 h 3098304"/>
              <a:gd name="connsiteX1410" fmla="*/ 2611599 w 10799257"/>
              <a:gd name="connsiteY1410" fmla="*/ 2123364 h 3098304"/>
              <a:gd name="connsiteX1411" fmla="*/ 2689331 w 10799257"/>
              <a:gd name="connsiteY1411" fmla="*/ 2045628 h 3098304"/>
              <a:gd name="connsiteX1412" fmla="*/ 2510511 w 10799257"/>
              <a:gd name="connsiteY1412" fmla="*/ 2045628 h 3098304"/>
              <a:gd name="connsiteX1413" fmla="*/ 2588257 w 10799257"/>
              <a:gd name="connsiteY1413" fmla="*/ 2123364 h 3098304"/>
              <a:gd name="connsiteX1414" fmla="*/ 2510511 w 10799257"/>
              <a:gd name="connsiteY1414" fmla="*/ 2201099 h 3098304"/>
              <a:gd name="connsiteX1415" fmla="*/ 2432754 w 10799257"/>
              <a:gd name="connsiteY1415" fmla="*/ 2123364 h 3098304"/>
              <a:gd name="connsiteX1416" fmla="*/ 2510511 w 10799257"/>
              <a:gd name="connsiteY1416" fmla="*/ 2045628 h 3098304"/>
              <a:gd name="connsiteX1417" fmla="*/ 2317549 w 10799257"/>
              <a:gd name="connsiteY1417" fmla="*/ 2045628 h 3098304"/>
              <a:gd name="connsiteX1418" fmla="*/ 2395290 w 10799257"/>
              <a:gd name="connsiteY1418" fmla="*/ 2123364 h 3098304"/>
              <a:gd name="connsiteX1419" fmla="*/ 2317549 w 10799257"/>
              <a:gd name="connsiteY1419" fmla="*/ 2201099 h 3098304"/>
              <a:gd name="connsiteX1420" fmla="*/ 2239824 w 10799257"/>
              <a:gd name="connsiteY1420" fmla="*/ 2123364 h 3098304"/>
              <a:gd name="connsiteX1421" fmla="*/ 2317549 w 10799257"/>
              <a:gd name="connsiteY1421" fmla="*/ 2045628 h 3098304"/>
              <a:gd name="connsiteX1422" fmla="*/ 2129353 w 10799257"/>
              <a:gd name="connsiteY1422" fmla="*/ 2045628 h 3098304"/>
              <a:gd name="connsiteX1423" fmla="*/ 2207079 w 10799257"/>
              <a:gd name="connsiteY1423" fmla="*/ 2123364 h 3098304"/>
              <a:gd name="connsiteX1424" fmla="*/ 2129353 w 10799257"/>
              <a:gd name="connsiteY1424" fmla="*/ 2201099 h 3098304"/>
              <a:gd name="connsiteX1425" fmla="*/ 2051627 w 10799257"/>
              <a:gd name="connsiteY1425" fmla="*/ 2123364 h 3098304"/>
              <a:gd name="connsiteX1426" fmla="*/ 2129353 w 10799257"/>
              <a:gd name="connsiteY1426" fmla="*/ 2045628 h 3098304"/>
              <a:gd name="connsiteX1427" fmla="*/ 1941158 w 10799257"/>
              <a:gd name="connsiteY1427" fmla="*/ 2045628 h 3098304"/>
              <a:gd name="connsiteX1428" fmla="*/ 2018884 w 10799257"/>
              <a:gd name="connsiteY1428" fmla="*/ 2123364 h 3098304"/>
              <a:gd name="connsiteX1429" fmla="*/ 1941158 w 10799257"/>
              <a:gd name="connsiteY1429" fmla="*/ 2201099 h 3098304"/>
              <a:gd name="connsiteX1430" fmla="*/ 1863432 w 10799257"/>
              <a:gd name="connsiteY1430" fmla="*/ 2123364 h 3098304"/>
              <a:gd name="connsiteX1431" fmla="*/ 1941158 w 10799257"/>
              <a:gd name="connsiteY1431" fmla="*/ 2045628 h 3098304"/>
              <a:gd name="connsiteX1432" fmla="*/ 1757668 w 10799257"/>
              <a:gd name="connsiteY1432" fmla="*/ 2045628 h 3098304"/>
              <a:gd name="connsiteX1433" fmla="*/ 1835395 w 10799257"/>
              <a:gd name="connsiteY1433" fmla="*/ 2123364 h 3098304"/>
              <a:gd name="connsiteX1434" fmla="*/ 1757668 w 10799257"/>
              <a:gd name="connsiteY1434" fmla="*/ 2201099 h 3098304"/>
              <a:gd name="connsiteX1435" fmla="*/ 1679938 w 10799257"/>
              <a:gd name="connsiteY1435" fmla="*/ 2123364 h 3098304"/>
              <a:gd name="connsiteX1436" fmla="*/ 1757668 w 10799257"/>
              <a:gd name="connsiteY1436" fmla="*/ 2045628 h 3098304"/>
              <a:gd name="connsiteX1437" fmla="*/ 1569426 w 10799257"/>
              <a:gd name="connsiteY1437" fmla="*/ 2045628 h 3098304"/>
              <a:gd name="connsiteX1438" fmla="*/ 1647197 w 10799257"/>
              <a:gd name="connsiteY1438" fmla="*/ 2123364 h 3098304"/>
              <a:gd name="connsiteX1439" fmla="*/ 1569426 w 10799257"/>
              <a:gd name="connsiteY1439" fmla="*/ 2201099 h 3098304"/>
              <a:gd name="connsiteX1440" fmla="*/ 1491717 w 10799257"/>
              <a:gd name="connsiteY1440" fmla="*/ 2123364 h 3098304"/>
              <a:gd name="connsiteX1441" fmla="*/ 1569426 w 10799257"/>
              <a:gd name="connsiteY1441" fmla="*/ 2045628 h 3098304"/>
              <a:gd name="connsiteX1442" fmla="*/ 1385908 w 10799257"/>
              <a:gd name="connsiteY1442" fmla="*/ 2045628 h 3098304"/>
              <a:gd name="connsiteX1443" fmla="*/ 1463665 w 10799257"/>
              <a:gd name="connsiteY1443" fmla="*/ 2123364 h 3098304"/>
              <a:gd name="connsiteX1444" fmla="*/ 1385908 w 10799257"/>
              <a:gd name="connsiteY1444" fmla="*/ 2201099 h 3098304"/>
              <a:gd name="connsiteX1445" fmla="*/ 1308151 w 10799257"/>
              <a:gd name="connsiteY1445" fmla="*/ 2123364 h 3098304"/>
              <a:gd name="connsiteX1446" fmla="*/ 1385908 w 10799257"/>
              <a:gd name="connsiteY1446" fmla="*/ 2045628 h 3098304"/>
              <a:gd name="connsiteX1447" fmla="*/ 1202367 w 10799257"/>
              <a:gd name="connsiteY1447" fmla="*/ 2045628 h 3098304"/>
              <a:gd name="connsiteX1448" fmla="*/ 1280100 w 10799257"/>
              <a:gd name="connsiteY1448" fmla="*/ 2123364 h 3098304"/>
              <a:gd name="connsiteX1449" fmla="*/ 1202367 w 10799257"/>
              <a:gd name="connsiteY1449" fmla="*/ 2201099 h 3098304"/>
              <a:gd name="connsiteX1450" fmla="*/ 1124653 w 10799257"/>
              <a:gd name="connsiteY1450" fmla="*/ 2123364 h 3098304"/>
              <a:gd name="connsiteX1451" fmla="*/ 1202367 w 10799257"/>
              <a:gd name="connsiteY1451" fmla="*/ 2045628 h 3098304"/>
              <a:gd name="connsiteX1452" fmla="*/ 1014132 w 10799257"/>
              <a:gd name="connsiteY1452" fmla="*/ 2045628 h 3098304"/>
              <a:gd name="connsiteX1453" fmla="*/ 1091893 w 10799257"/>
              <a:gd name="connsiteY1453" fmla="*/ 2123364 h 3098304"/>
              <a:gd name="connsiteX1454" fmla="*/ 1014132 w 10799257"/>
              <a:gd name="connsiteY1454" fmla="*/ 2201099 h 3098304"/>
              <a:gd name="connsiteX1455" fmla="*/ 936429 w 10799257"/>
              <a:gd name="connsiteY1455" fmla="*/ 2123364 h 3098304"/>
              <a:gd name="connsiteX1456" fmla="*/ 1014132 w 10799257"/>
              <a:gd name="connsiteY1456" fmla="*/ 2045628 h 3098304"/>
              <a:gd name="connsiteX1457" fmla="*/ 830626 w 10799257"/>
              <a:gd name="connsiteY1457" fmla="*/ 2045628 h 3098304"/>
              <a:gd name="connsiteX1458" fmla="*/ 908383 w 10799257"/>
              <a:gd name="connsiteY1458" fmla="*/ 2123364 h 3098304"/>
              <a:gd name="connsiteX1459" fmla="*/ 830626 w 10799257"/>
              <a:gd name="connsiteY1459" fmla="*/ 2201099 h 3098304"/>
              <a:gd name="connsiteX1460" fmla="*/ 752883 w 10799257"/>
              <a:gd name="connsiteY1460" fmla="*/ 2123364 h 3098304"/>
              <a:gd name="connsiteX1461" fmla="*/ 830626 w 10799257"/>
              <a:gd name="connsiteY1461" fmla="*/ 2045628 h 3098304"/>
              <a:gd name="connsiteX1462" fmla="*/ 642394 w 10799257"/>
              <a:gd name="connsiteY1462" fmla="*/ 2045628 h 3098304"/>
              <a:gd name="connsiteX1463" fmla="*/ 720135 w 10799257"/>
              <a:gd name="connsiteY1463" fmla="*/ 2123364 h 3098304"/>
              <a:gd name="connsiteX1464" fmla="*/ 642394 w 10799257"/>
              <a:gd name="connsiteY1464" fmla="*/ 2201099 h 3098304"/>
              <a:gd name="connsiteX1465" fmla="*/ 564661 w 10799257"/>
              <a:gd name="connsiteY1465" fmla="*/ 2123364 h 3098304"/>
              <a:gd name="connsiteX1466" fmla="*/ 642394 w 10799257"/>
              <a:gd name="connsiteY1466" fmla="*/ 2045628 h 3098304"/>
              <a:gd name="connsiteX1467" fmla="*/ 458881 w 10799257"/>
              <a:gd name="connsiteY1467" fmla="*/ 2045628 h 3098304"/>
              <a:gd name="connsiteX1468" fmla="*/ 536619 w 10799257"/>
              <a:gd name="connsiteY1468" fmla="*/ 2123364 h 3098304"/>
              <a:gd name="connsiteX1469" fmla="*/ 458881 w 10799257"/>
              <a:gd name="connsiteY1469" fmla="*/ 2201099 h 3098304"/>
              <a:gd name="connsiteX1470" fmla="*/ 381147 w 10799257"/>
              <a:gd name="connsiteY1470" fmla="*/ 2123364 h 3098304"/>
              <a:gd name="connsiteX1471" fmla="*/ 458881 w 10799257"/>
              <a:gd name="connsiteY1471" fmla="*/ 2045628 h 3098304"/>
              <a:gd name="connsiteX1472" fmla="*/ 270660 w 10799257"/>
              <a:gd name="connsiteY1472" fmla="*/ 2045628 h 3098304"/>
              <a:gd name="connsiteX1473" fmla="*/ 348397 w 10799257"/>
              <a:gd name="connsiteY1473" fmla="*/ 2123364 h 3098304"/>
              <a:gd name="connsiteX1474" fmla="*/ 270660 w 10799257"/>
              <a:gd name="connsiteY1474" fmla="*/ 2201099 h 3098304"/>
              <a:gd name="connsiteX1475" fmla="*/ 192923 w 10799257"/>
              <a:gd name="connsiteY1475" fmla="*/ 2123364 h 3098304"/>
              <a:gd name="connsiteX1476" fmla="*/ 270660 w 10799257"/>
              <a:gd name="connsiteY1476" fmla="*/ 2045628 h 3098304"/>
              <a:gd name="connsiteX1477" fmla="*/ 77736 w 10799257"/>
              <a:gd name="connsiteY1477" fmla="*/ 2045628 h 3098304"/>
              <a:gd name="connsiteX1478" fmla="*/ 155473 w 10799257"/>
              <a:gd name="connsiteY1478" fmla="*/ 2123364 h 3098304"/>
              <a:gd name="connsiteX1479" fmla="*/ 77736 w 10799257"/>
              <a:gd name="connsiteY1479" fmla="*/ 2201099 h 3098304"/>
              <a:gd name="connsiteX1480" fmla="*/ 0 w 10799257"/>
              <a:gd name="connsiteY1480" fmla="*/ 2123364 h 3098304"/>
              <a:gd name="connsiteX1481" fmla="*/ 77736 w 10799257"/>
              <a:gd name="connsiteY1481" fmla="*/ 2045628 h 3098304"/>
              <a:gd name="connsiteX1482" fmla="*/ 10275128 w 10799257"/>
              <a:gd name="connsiteY1482" fmla="*/ 1933986 h 3098304"/>
              <a:gd name="connsiteX1483" fmla="*/ 10323317 w 10799257"/>
              <a:gd name="connsiteY1483" fmla="*/ 1976399 h 3098304"/>
              <a:gd name="connsiteX1484" fmla="*/ 10370187 w 10799257"/>
              <a:gd name="connsiteY1484" fmla="*/ 2022880 h 3098304"/>
              <a:gd name="connsiteX1485" fmla="*/ 10349781 w 10799257"/>
              <a:gd name="connsiteY1485" fmla="*/ 2026999 h 3098304"/>
              <a:gd name="connsiteX1486" fmla="*/ 10272044 w 10799257"/>
              <a:gd name="connsiteY1486" fmla="*/ 1949263 h 3098304"/>
              <a:gd name="connsiteX1487" fmla="*/ 96225 w 10799257"/>
              <a:gd name="connsiteY1487" fmla="*/ 1875259 h 3098304"/>
              <a:gd name="connsiteX1488" fmla="*/ 108003 w 10799257"/>
              <a:gd name="connsiteY1488" fmla="*/ 1877637 h 3098304"/>
              <a:gd name="connsiteX1489" fmla="*/ 155480 w 10799257"/>
              <a:gd name="connsiteY1489" fmla="*/ 1949264 h 3098304"/>
              <a:gd name="connsiteX1490" fmla="*/ 77744 w 10799257"/>
              <a:gd name="connsiteY1490" fmla="*/ 2026999 h 3098304"/>
              <a:gd name="connsiteX1491" fmla="*/ 6117 w 10799257"/>
              <a:gd name="connsiteY1491" fmla="*/ 1979522 h 3098304"/>
              <a:gd name="connsiteX1492" fmla="*/ 1839 w 10799257"/>
              <a:gd name="connsiteY1492" fmla="*/ 1958332 h 3098304"/>
              <a:gd name="connsiteX1493" fmla="*/ 9413378 w 10799257"/>
              <a:gd name="connsiteY1493" fmla="*/ 1871528 h 3098304"/>
              <a:gd name="connsiteX1494" fmla="*/ 9491115 w 10799257"/>
              <a:gd name="connsiteY1494" fmla="*/ 1949264 h 3098304"/>
              <a:gd name="connsiteX1495" fmla="*/ 9413378 w 10799257"/>
              <a:gd name="connsiteY1495" fmla="*/ 2026999 h 3098304"/>
              <a:gd name="connsiteX1496" fmla="*/ 9335641 w 10799257"/>
              <a:gd name="connsiteY1496" fmla="*/ 1949264 h 3098304"/>
              <a:gd name="connsiteX1497" fmla="*/ 9413378 w 10799257"/>
              <a:gd name="connsiteY1497" fmla="*/ 1871528 h 3098304"/>
              <a:gd name="connsiteX1498" fmla="*/ 9234570 w 10799257"/>
              <a:gd name="connsiteY1498" fmla="*/ 1871528 h 3098304"/>
              <a:gd name="connsiteX1499" fmla="*/ 9312307 w 10799257"/>
              <a:gd name="connsiteY1499" fmla="*/ 1949264 h 3098304"/>
              <a:gd name="connsiteX1500" fmla="*/ 9234570 w 10799257"/>
              <a:gd name="connsiteY1500" fmla="*/ 2026999 h 3098304"/>
              <a:gd name="connsiteX1501" fmla="*/ 9156833 w 10799257"/>
              <a:gd name="connsiteY1501" fmla="*/ 1949264 h 3098304"/>
              <a:gd name="connsiteX1502" fmla="*/ 9234570 w 10799257"/>
              <a:gd name="connsiteY1502" fmla="*/ 1871528 h 3098304"/>
              <a:gd name="connsiteX1503" fmla="*/ 9036936 w 10799257"/>
              <a:gd name="connsiteY1503" fmla="*/ 1871528 h 3098304"/>
              <a:gd name="connsiteX1504" fmla="*/ 9114673 w 10799257"/>
              <a:gd name="connsiteY1504" fmla="*/ 1949264 h 3098304"/>
              <a:gd name="connsiteX1505" fmla="*/ 9036936 w 10799257"/>
              <a:gd name="connsiteY1505" fmla="*/ 2026999 h 3098304"/>
              <a:gd name="connsiteX1506" fmla="*/ 8959199 w 10799257"/>
              <a:gd name="connsiteY1506" fmla="*/ 1949264 h 3098304"/>
              <a:gd name="connsiteX1507" fmla="*/ 9036936 w 10799257"/>
              <a:gd name="connsiteY1507" fmla="*/ 1871528 h 3098304"/>
              <a:gd name="connsiteX1508" fmla="*/ 8853421 w 10799257"/>
              <a:gd name="connsiteY1508" fmla="*/ 1871528 h 3098304"/>
              <a:gd name="connsiteX1509" fmla="*/ 8931158 w 10799257"/>
              <a:gd name="connsiteY1509" fmla="*/ 1949264 h 3098304"/>
              <a:gd name="connsiteX1510" fmla="*/ 8853421 w 10799257"/>
              <a:gd name="connsiteY1510" fmla="*/ 2026999 h 3098304"/>
              <a:gd name="connsiteX1511" fmla="*/ 8775685 w 10799257"/>
              <a:gd name="connsiteY1511" fmla="*/ 1949264 h 3098304"/>
              <a:gd name="connsiteX1512" fmla="*/ 8853421 w 10799257"/>
              <a:gd name="connsiteY1512" fmla="*/ 1871528 h 3098304"/>
              <a:gd name="connsiteX1513" fmla="*/ 8669907 w 10799257"/>
              <a:gd name="connsiteY1513" fmla="*/ 1871528 h 3098304"/>
              <a:gd name="connsiteX1514" fmla="*/ 8747644 w 10799257"/>
              <a:gd name="connsiteY1514" fmla="*/ 1949264 h 3098304"/>
              <a:gd name="connsiteX1515" fmla="*/ 8669907 w 10799257"/>
              <a:gd name="connsiteY1515" fmla="*/ 2026999 h 3098304"/>
              <a:gd name="connsiteX1516" fmla="*/ 8592170 w 10799257"/>
              <a:gd name="connsiteY1516" fmla="*/ 1949264 h 3098304"/>
              <a:gd name="connsiteX1517" fmla="*/ 8669907 w 10799257"/>
              <a:gd name="connsiteY1517" fmla="*/ 1871528 h 3098304"/>
              <a:gd name="connsiteX1518" fmla="*/ 8481683 w 10799257"/>
              <a:gd name="connsiteY1518" fmla="*/ 1871528 h 3098304"/>
              <a:gd name="connsiteX1519" fmla="*/ 8559420 w 10799257"/>
              <a:gd name="connsiteY1519" fmla="*/ 1949264 h 3098304"/>
              <a:gd name="connsiteX1520" fmla="*/ 8481683 w 10799257"/>
              <a:gd name="connsiteY1520" fmla="*/ 2026999 h 3098304"/>
              <a:gd name="connsiteX1521" fmla="*/ 8403946 w 10799257"/>
              <a:gd name="connsiteY1521" fmla="*/ 1949264 h 3098304"/>
              <a:gd name="connsiteX1522" fmla="*/ 8481683 w 10799257"/>
              <a:gd name="connsiteY1522" fmla="*/ 1871528 h 3098304"/>
              <a:gd name="connsiteX1523" fmla="*/ 8298167 w 10799257"/>
              <a:gd name="connsiteY1523" fmla="*/ 1871528 h 3098304"/>
              <a:gd name="connsiteX1524" fmla="*/ 8375904 w 10799257"/>
              <a:gd name="connsiteY1524" fmla="*/ 1949264 h 3098304"/>
              <a:gd name="connsiteX1525" fmla="*/ 8298167 w 10799257"/>
              <a:gd name="connsiteY1525" fmla="*/ 2026999 h 3098304"/>
              <a:gd name="connsiteX1526" fmla="*/ 8220430 w 10799257"/>
              <a:gd name="connsiteY1526" fmla="*/ 1949264 h 3098304"/>
              <a:gd name="connsiteX1527" fmla="*/ 8298167 w 10799257"/>
              <a:gd name="connsiteY1527" fmla="*/ 1871528 h 3098304"/>
              <a:gd name="connsiteX1528" fmla="*/ 8109949 w 10799257"/>
              <a:gd name="connsiteY1528" fmla="*/ 1871528 h 3098304"/>
              <a:gd name="connsiteX1529" fmla="*/ 8187686 w 10799257"/>
              <a:gd name="connsiteY1529" fmla="*/ 1949264 h 3098304"/>
              <a:gd name="connsiteX1530" fmla="*/ 8109949 w 10799257"/>
              <a:gd name="connsiteY1530" fmla="*/ 2026999 h 3098304"/>
              <a:gd name="connsiteX1531" fmla="*/ 8032212 w 10799257"/>
              <a:gd name="connsiteY1531" fmla="*/ 1949264 h 3098304"/>
              <a:gd name="connsiteX1532" fmla="*/ 8109949 w 10799257"/>
              <a:gd name="connsiteY1532" fmla="*/ 1871528 h 3098304"/>
              <a:gd name="connsiteX1533" fmla="*/ 7926432 w 10799257"/>
              <a:gd name="connsiteY1533" fmla="*/ 1871528 h 3098304"/>
              <a:gd name="connsiteX1534" fmla="*/ 8004169 w 10799257"/>
              <a:gd name="connsiteY1534" fmla="*/ 1949264 h 3098304"/>
              <a:gd name="connsiteX1535" fmla="*/ 7926432 w 10799257"/>
              <a:gd name="connsiteY1535" fmla="*/ 2026999 h 3098304"/>
              <a:gd name="connsiteX1536" fmla="*/ 7848695 w 10799257"/>
              <a:gd name="connsiteY1536" fmla="*/ 1949264 h 3098304"/>
              <a:gd name="connsiteX1537" fmla="*/ 7926432 w 10799257"/>
              <a:gd name="connsiteY1537" fmla="*/ 1871528 h 3098304"/>
              <a:gd name="connsiteX1538" fmla="*/ 7738211 w 10799257"/>
              <a:gd name="connsiteY1538" fmla="*/ 1871528 h 3098304"/>
              <a:gd name="connsiteX1539" fmla="*/ 7815947 w 10799257"/>
              <a:gd name="connsiteY1539" fmla="*/ 1949264 h 3098304"/>
              <a:gd name="connsiteX1540" fmla="*/ 7738211 w 10799257"/>
              <a:gd name="connsiteY1540" fmla="*/ 2026999 h 3098304"/>
              <a:gd name="connsiteX1541" fmla="*/ 7660474 w 10799257"/>
              <a:gd name="connsiteY1541" fmla="*/ 1949264 h 3098304"/>
              <a:gd name="connsiteX1542" fmla="*/ 7738211 w 10799257"/>
              <a:gd name="connsiteY1542" fmla="*/ 1871528 h 3098304"/>
              <a:gd name="connsiteX1543" fmla="*/ 7554693 w 10799257"/>
              <a:gd name="connsiteY1543" fmla="*/ 1871528 h 3098304"/>
              <a:gd name="connsiteX1544" fmla="*/ 7632430 w 10799257"/>
              <a:gd name="connsiteY1544" fmla="*/ 1949264 h 3098304"/>
              <a:gd name="connsiteX1545" fmla="*/ 7554693 w 10799257"/>
              <a:gd name="connsiteY1545" fmla="*/ 2026999 h 3098304"/>
              <a:gd name="connsiteX1546" fmla="*/ 7476957 w 10799257"/>
              <a:gd name="connsiteY1546" fmla="*/ 1949264 h 3098304"/>
              <a:gd name="connsiteX1547" fmla="*/ 7554693 w 10799257"/>
              <a:gd name="connsiteY1547" fmla="*/ 1871528 h 3098304"/>
              <a:gd name="connsiteX1548" fmla="*/ 7366472 w 10799257"/>
              <a:gd name="connsiteY1548" fmla="*/ 1871528 h 3098304"/>
              <a:gd name="connsiteX1549" fmla="*/ 7444209 w 10799257"/>
              <a:gd name="connsiteY1549" fmla="*/ 1949264 h 3098304"/>
              <a:gd name="connsiteX1550" fmla="*/ 7366472 w 10799257"/>
              <a:gd name="connsiteY1550" fmla="*/ 2026999 h 3098304"/>
              <a:gd name="connsiteX1551" fmla="*/ 7288736 w 10799257"/>
              <a:gd name="connsiteY1551" fmla="*/ 1949264 h 3098304"/>
              <a:gd name="connsiteX1552" fmla="*/ 7366472 w 10799257"/>
              <a:gd name="connsiteY1552" fmla="*/ 1871528 h 3098304"/>
              <a:gd name="connsiteX1553" fmla="*/ 7178251 w 10799257"/>
              <a:gd name="connsiteY1553" fmla="*/ 1871528 h 3098304"/>
              <a:gd name="connsiteX1554" fmla="*/ 7255988 w 10799257"/>
              <a:gd name="connsiteY1554" fmla="*/ 1949264 h 3098304"/>
              <a:gd name="connsiteX1555" fmla="*/ 7178251 w 10799257"/>
              <a:gd name="connsiteY1555" fmla="*/ 2026999 h 3098304"/>
              <a:gd name="connsiteX1556" fmla="*/ 7100514 w 10799257"/>
              <a:gd name="connsiteY1556" fmla="*/ 1949264 h 3098304"/>
              <a:gd name="connsiteX1557" fmla="*/ 7178251 w 10799257"/>
              <a:gd name="connsiteY1557" fmla="*/ 1871528 h 3098304"/>
              <a:gd name="connsiteX1558" fmla="*/ 6985327 w 10799257"/>
              <a:gd name="connsiteY1558" fmla="*/ 1871528 h 3098304"/>
              <a:gd name="connsiteX1559" fmla="*/ 7063064 w 10799257"/>
              <a:gd name="connsiteY1559" fmla="*/ 1949264 h 3098304"/>
              <a:gd name="connsiteX1560" fmla="*/ 6985327 w 10799257"/>
              <a:gd name="connsiteY1560" fmla="*/ 2026999 h 3098304"/>
              <a:gd name="connsiteX1561" fmla="*/ 6907590 w 10799257"/>
              <a:gd name="connsiteY1561" fmla="*/ 1949264 h 3098304"/>
              <a:gd name="connsiteX1562" fmla="*/ 6985327 w 10799257"/>
              <a:gd name="connsiteY1562" fmla="*/ 1871528 h 3098304"/>
              <a:gd name="connsiteX1563" fmla="*/ 6801807 w 10799257"/>
              <a:gd name="connsiteY1563" fmla="*/ 1871528 h 3098304"/>
              <a:gd name="connsiteX1564" fmla="*/ 6879544 w 10799257"/>
              <a:gd name="connsiteY1564" fmla="*/ 1949264 h 3098304"/>
              <a:gd name="connsiteX1565" fmla="*/ 6801807 w 10799257"/>
              <a:gd name="connsiteY1565" fmla="*/ 2026999 h 3098304"/>
              <a:gd name="connsiteX1566" fmla="*/ 6724070 w 10799257"/>
              <a:gd name="connsiteY1566" fmla="*/ 1949264 h 3098304"/>
              <a:gd name="connsiteX1567" fmla="*/ 6801807 w 10799257"/>
              <a:gd name="connsiteY1567" fmla="*/ 1871528 h 3098304"/>
              <a:gd name="connsiteX1568" fmla="*/ 6613586 w 10799257"/>
              <a:gd name="connsiteY1568" fmla="*/ 1871528 h 3098304"/>
              <a:gd name="connsiteX1569" fmla="*/ 6691323 w 10799257"/>
              <a:gd name="connsiteY1569" fmla="*/ 1949264 h 3098304"/>
              <a:gd name="connsiteX1570" fmla="*/ 6613586 w 10799257"/>
              <a:gd name="connsiteY1570" fmla="*/ 2026999 h 3098304"/>
              <a:gd name="connsiteX1571" fmla="*/ 6535849 w 10799257"/>
              <a:gd name="connsiteY1571" fmla="*/ 1949264 h 3098304"/>
              <a:gd name="connsiteX1572" fmla="*/ 6613586 w 10799257"/>
              <a:gd name="connsiteY1572" fmla="*/ 1871528 h 3098304"/>
              <a:gd name="connsiteX1573" fmla="*/ 6425365 w 10799257"/>
              <a:gd name="connsiteY1573" fmla="*/ 1871528 h 3098304"/>
              <a:gd name="connsiteX1574" fmla="*/ 6503102 w 10799257"/>
              <a:gd name="connsiteY1574" fmla="*/ 1949264 h 3098304"/>
              <a:gd name="connsiteX1575" fmla="*/ 6425365 w 10799257"/>
              <a:gd name="connsiteY1575" fmla="*/ 2026999 h 3098304"/>
              <a:gd name="connsiteX1576" fmla="*/ 6347628 w 10799257"/>
              <a:gd name="connsiteY1576" fmla="*/ 1949264 h 3098304"/>
              <a:gd name="connsiteX1577" fmla="*/ 6425365 w 10799257"/>
              <a:gd name="connsiteY1577" fmla="*/ 1871528 h 3098304"/>
              <a:gd name="connsiteX1578" fmla="*/ 6241850 w 10799257"/>
              <a:gd name="connsiteY1578" fmla="*/ 1871528 h 3098304"/>
              <a:gd name="connsiteX1579" fmla="*/ 6319587 w 10799257"/>
              <a:gd name="connsiteY1579" fmla="*/ 1949264 h 3098304"/>
              <a:gd name="connsiteX1580" fmla="*/ 6241850 w 10799257"/>
              <a:gd name="connsiteY1580" fmla="*/ 2026999 h 3098304"/>
              <a:gd name="connsiteX1581" fmla="*/ 6164113 w 10799257"/>
              <a:gd name="connsiteY1581" fmla="*/ 1949264 h 3098304"/>
              <a:gd name="connsiteX1582" fmla="*/ 6241850 w 10799257"/>
              <a:gd name="connsiteY1582" fmla="*/ 1871528 h 3098304"/>
              <a:gd name="connsiteX1583" fmla="*/ 5681936 w 10799257"/>
              <a:gd name="connsiteY1583" fmla="*/ 1871528 h 3098304"/>
              <a:gd name="connsiteX1584" fmla="*/ 5759628 w 10799257"/>
              <a:gd name="connsiteY1584" fmla="*/ 1949264 h 3098304"/>
              <a:gd name="connsiteX1585" fmla="*/ 5681936 w 10799257"/>
              <a:gd name="connsiteY1585" fmla="*/ 2026999 h 3098304"/>
              <a:gd name="connsiteX1586" fmla="*/ 5604176 w 10799257"/>
              <a:gd name="connsiteY1586" fmla="*/ 1949264 h 3098304"/>
              <a:gd name="connsiteX1587" fmla="*/ 5681936 w 10799257"/>
              <a:gd name="connsiteY1587" fmla="*/ 1871528 h 3098304"/>
              <a:gd name="connsiteX1588" fmla="*/ 5126655 w 10799257"/>
              <a:gd name="connsiteY1588" fmla="*/ 1871528 h 3098304"/>
              <a:gd name="connsiteX1589" fmla="*/ 5204395 w 10799257"/>
              <a:gd name="connsiteY1589" fmla="*/ 1949264 h 3098304"/>
              <a:gd name="connsiteX1590" fmla="*/ 5126655 w 10799257"/>
              <a:gd name="connsiteY1590" fmla="*/ 2026999 h 3098304"/>
              <a:gd name="connsiteX1591" fmla="*/ 5048931 w 10799257"/>
              <a:gd name="connsiteY1591" fmla="*/ 1949264 h 3098304"/>
              <a:gd name="connsiteX1592" fmla="*/ 5126655 w 10799257"/>
              <a:gd name="connsiteY1592" fmla="*/ 1871528 h 3098304"/>
              <a:gd name="connsiteX1593" fmla="*/ 2882240 w 10799257"/>
              <a:gd name="connsiteY1593" fmla="*/ 1871528 h 3098304"/>
              <a:gd name="connsiteX1594" fmla="*/ 2959981 w 10799257"/>
              <a:gd name="connsiteY1594" fmla="*/ 1949264 h 3098304"/>
              <a:gd name="connsiteX1595" fmla="*/ 2882240 w 10799257"/>
              <a:gd name="connsiteY1595" fmla="*/ 2026999 h 3098304"/>
              <a:gd name="connsiteX1596" fmla="*/ 2804517 w 10799257"/>
              <a:gd name="connsiteY1596" fmla="*/ 1949264 h 3098304"/>
              <a:gd name="connsiteX1597" fmla="*/ 2882240 w 10799257"/>
              <a:gd name="connsiteY1597" fmla="*/ 1871528 h 3098304"/>
              <a:gd name="connsiteX1598" fmla="*/ 2689340 w 10799257"/>
              <a:gd name="connsiteY1598" fmla="*/ 1871528 h 3098304"/>
              <a:gd name="connsiteX1599" fmla="*/ 2767048 w 10799257"/>
              <a:gd name="connsiteY1599" fmla="*/ 1949264 h 3098304"/>
              <a:gd name="connsiteX1600" fmla="*/ 2689340 w 10799257"/>
              <a:gd name="connsiteY1600" fmla="*/ 2026999 h 3098304"/>
              <a:gd name="connsiteX1601" fmla="*/ 2611606 w 10799257"/>
              <a:gd name="connsiteY1601" fmla="*/ 1949264 h 3098304"/>
              <a:gd name="connsiteX1602" fmla="*/ 2689340 w 10799257"/>
              <a:gd name="connsiteY1602" fmla="*/ 1871528 h 3098304"/>
              <a:gd name="connsiteX1603" fmla="*/ 2510519 w 10799257"/>
              <a:gd name="connsiteY1603" fmla="*/ 1871528 h 3098304"/>
              <a:gd name="connsiteX1604" fmla="*/ 2588265 w 10799257"/>
              <a:gd name="connsiteY1604" fmla="*/ 1949264 h 3098304"/>
              <a:gd name="connsiteX1605" fmla="*/ 2510519 w 10799257"/>
              <a:gd name="connsiteY1605" fmla="*/ 2026999 h 3098304"/>
              <a:gd name="connsiteX1606" fmla="*/ 2432762 w 10799257"/>
              <a:gd name="connsiteY1606" fmla="*/ 1949264 h 3098304"/>
              <a:gd name="connsiteX1607" fmla="*/ 2510519 w 10799257"/>
              <a:gd name="connsiteY1607" fmla="*/ 1871528 h 3098304"/>
              <a:gd name="connsiteX1608" fmla="*/ 2317556 w 10799257"/>
              <a:gd name="connsiteY1608" fmla="*/ 1871528 h 3098304"/>
              <a:gd name="connsiteX1609" fmla="*/ 2395296 w 10799257"/>
              <a:gd name="connsiteY1609" fmla="*/ 1949264 h 3098304"/>
              <a:gd name="connsiteX1610" fmla="*/ 2317556 w 10799257"/>
              <a:gd name="connsiteY1610" fmla="*/ 2026999 h 3098304"/>
              <a:gd name="connsiteX1611" fmla="*/ 2239831 w 10799257"/>
              <a:gd name="connsiteY1611" fmla="*/ 1949264 h 3098304"/>
              <a:gd name="connsiteX1612" fmla="*/ 2317556 w 10799257"/>
              <a:gd name="connsiteY1612" fmla="*/ 1871528 h 3098304"/>
              <a:gd name="connsiteX1613" fmla="*/ 1757677 w 10799257"/>
              <a:gd name="connsiteY1613" fmla="*/ 1871528 h 3098304"/>
              <a:gd name="connsiteX1614" fmla="*/ 1835405 w 10799257"/>
              <a:gd name="connsiteY1614" fmla="*/ 1949264 h 3098304"/>
              <a:gd name="connsiteX1615" fmla="*/ 1757677 w 10799257"/>
              <a:gd name="connsiteY1615" fmla="*/ 2026999 h 3098304"/>
              <a:gd name="connsiteX1616" fmla="*/ 1679951 w 10799257"/>
              <a:gd name="connsiteY1616" fmla="*/ 1949264 h 3098304"/>
              <a:gd name="connsiteX1617" fmla="*/ 1757677 w 10799257"/>
              <a:gd name="connsiteY1617" fmla="*/ 1871528 h 3098304"/>
              <a:gd name="connsiteX1618" fmla="*/ 1569451 w 10799257"/>
              <a:gd name="connsiteY1618" fmla="*/ 1871528 h 3098304"/>
              <a:gd name="connsiteX1619" fmla="*/ 1647209 w 10799257"/>
              <a:gd name="connsiteY1619" fmla="*/ 1949264 h 3098304"/>
              <a:gd name="connsiteX1620" fmla="*/ 1569451 w 10799257"/>
              <a:gd name="connsiteY1620" fmla="*/ 2026999 h 3098304"/>
              <a:gd name="connsiteX1621" fmla="*/ 1491728 w 10799257"/>
              <a:gd name="connsiteY1621" fmla="*/ 1949264 h 3098304"/>
              <a:gd name="connsiteX1622" fmla="*/ 1569451 w 10799257"/>
              <a:gd name="connsiteY1622" fmla="*/ 1871528 h 3098304"/>
              <a:gd name="connsiteX1623" fmla="*/ 1385919 w 10799257"/>
              <a:gd name="connsiteY1623" fmla="*/ 1871528 h 3098304"/>
              <a:gd name="connsiteX1624" fmla="*/ 1463677 w 10799257"/>
              <a:gd name="connsiteY1624" fmla="*/ 1949264 h 3098304"/>
              <a:gd name="connsiteX1625" fmla="*/ 1385919 w 10799257"/>
              <a:gd name="connsiteY1625" fmla="*/ 2026999 h 3098304"/>
              <a:gd name="connsiteX1626" fmla="*/ 1308159 w 10799257"/>
              <a:gd name="connsiteY1626" fmla="*/ 1949264 h 3098304"/>
              <a:gd name="connsiteX1627" fmla="*/ 1385919 w 10799257"/>
              <a:gd name="connsiteY1627" fmla="*/ 1871528 h 3098304"/>
              <a:gd name="connsiteX1628" fmla="*/ 1202376 w 10799257"/>
              <a:gd name="connsiteY1628" fmla="*/ 1871528 h 3098304"/>
              <a:gd name="connsiteX1629" fmla="*/ 1280108 w 10799257"/>
              <a:gd name="connsiteY1629" fmla="*/ 1949264 h 3098304"/>
              <a:gd name="connsiteX1630" fmla="*/ 1202376 w 10799257"/>
              <a:gd name="connsiteY1630" fmla="*/ 2026999 h 3098304"/>
              <a:gd name="connsiteX1631" fmla="*/ 1124662 w 10799257"/>
              <a:gd name="connsiteY1631" fmla="*/ 1949264 h 3098304"/>
              <a:gd name="connsiteX1632" fmla="*/ 1202376 w 10799257"/>
              <a:gd name="connsiteY1632" fmla="*/ 1871528 h 3098304"/>
              <a:gd name="connsiteX1633" fmla="*/ 1014132 w 10799257"/>
              <a:gd name="connsiteY1633" fmla="*/ 1871528 h 3098304"/>
              <a:gd name="connsiteX1634" fmla="*/ 1091902 w 10799257"/>
              <a:gd name="connsiteY1634" fmla="*/ 1949264 h 3098304"/>
              <a:gd name="connsiteX1635" fmla="*/ 1014132 w 10799257"/>
              <a:gd name="connsiteY1635" fmla="*/ 2026999 h 3098304"/>
              <a:gd name="connsiteX1636" fmla="*/ 936439 w 10799257"/>
              <a:gd name="connsiteY1636" fmla="*/ 1949264 h 3098304"/>
              <a:gd name="connsiteX1637" fmla="*/ 1014132 w 10799257"/>
              <a:gd name="connsiteY1637" fmla="*/ 1871528 h 3098304"/>
              <a:gd name="connsiteX1638" fmla="*/ 830636 w 10799257"/>
              <a:gd name="connsiteY1638" fmla="*/ 1871528 h 3098304"/>
              <a:gd name="connsiteX1639" fmla="*/ 908393 w 10799257"/>
              <a:gd name="connsiteY1639" fmla="*/ 1949264 h 3098304"/>
              <a:gd name="connsiteX1640" fmla="*/ 830636 w 10799257"/>
              <a:gd name="connsiteY1640" fmla="*/ 2026999 h 3098304"/>
              <a:gd name="connsiteX1641" fmla="*/ 752892 w 10799257"/>
              <a:gd name="connsiteY1641" fmla="*/ 1949264 h 3098304"/>
              <a:gd name="connsiteX1642" fmla="*/ 830636 w 10799257"/>
              <a:gd name="connsiteY1642" fmla="*/ 1871528 h 3098304"/>
              <a:gd name="connsiteX1643" fmla="*/ 642401 w 10799257"/>
              <a:gd name="connsiteY1643" fmla="*/ 1871528 h 3098304"/>
              <a:gd name="connsiteX1644" fmla="*/ 720144 w 10799257"/>
              <a:gd name="connsiteY1644" fmla="*/ 1949264 h 3098304"/>
              <a:gd name="connsiteX1645" fmla="*/ 642401 w 10799257"/>
              <a:gd name="connsiteY1645" fmla="*/ 2026999 h 3098304"/>
              <a:gd name="connsiteX1646" fmla="*/ 564669 w 10799257"/>
              <a:gd name="connsiteY1646" fmla="*/ 1949264 h 3098304"/>
              <a:gd name="connsiteX1647" fmla="*/ 642401 w 10799257"/>
              <a:gd name="connsiteY1647" fmla="*/ 1871528 h 3098304"/>
              <a:gd name="connsiteX1648" fmla="*/ 458889 w 10799257"/>
              <a:gd name="connsiteY1648" fmla="*/ 1871528 h 3098304"/>
              <a:gd name="connsiteX1649" fmla="*/ 536625 w 10799257"/>
              <a:gd name="connsiteY1649" fmla="*/ 1949264 h 3098304"/>
              <a:gd name="connsiteX1650" fmla="*/ 458889 w 10799257"/>
              <a:gd name="connsiteY1650" fmla="*/ 2026999 h 3098304"/>
              <a:gd name="connsiteX1651" fmla="*/ 381155 w 10799257"/>
              <a:gd name="connsiteY1651" fmla="*/ 1949264 h 3098304"/>
              <a:gd name="connsiteX1652" fmla="*/ 458889 w 10799257"/>
              <a:gd name="connsiteY1652" fmla="*/ 1871528 h 3098304"/>
              <a:gd name="connsiteX1653" fmla="*/ 270668 w 10799257"/>
              <a:gd name="connsiteY1653" fmla="*/ 1871528 h 3098304"/>
              <a:gd name="connsiteX1654" fmla="*/ 348404 w 10799257"/>
              <a:gd name="connsiteY1654" fmla="*/ 1949264 h 3098304"/>
              <a:gd name="connsiteX1655" fmla="*/ 270668 w 10799257"/>
              <a:gd name="connsiteY1655" fmla="*/ 2026999 h 3098304"/>
              <a:gd name="connsiteX1656" fmla="*/ 192931 w 10799257"/>
              <a:gd name="connsiteY1656" fmla="*/ 1949264 h 3098304"/>
              <a:gd name="connsiteX1657" fmla="*/ 270668 w 10799257"/>
              <a:gd name="connsiteY1657" fmla="*/ 1871528 h 3098304"/>
              <a:gd name="connsiteX1658" fmla="*/ 10166265 w 10799257"/>
              <a:gd name="connsiteY1658" fmla="*/ 1871526 h 3098304"/>
              <a:gd name="connsiteX1659" fmla="*/ 10244002 w 10799257"/>
              <a:gd name="connsiteY1659" fmla="*/ 1949263 h 3098304"/>
              <a:gd name="connsiteX1660" fmla="*/ 10166265 w 10799257"/>
              <a:gd name="connsiteY1660" fmla="*/ 2026999 h 3098304"/>
              <a:gd name="connsiteX1661" fmla="*/ 10088528 w 10799257"/>
              <a:gd name="connsiteY1661" fmla="*/ 1949263 h 3098304"/>
              <a:gd name="connsiteX1662" fmla="*/ 10166265 w 10799257"/>
              <a:gd name="connsiteY1662" fmla="*/ 1871526 h 3098304"/>
              <a:gd name="connsiteX1663" fmla="*/ 9978044 w 10799257"/>
              <a:gd name="connsiteY1663" fmla="*/ 1871526 h 3098304"/>
              <a:gd name="connsiteX1664" fmla="*/ 10055781 w 10799257"/>
              <a:gd name="connsiteY1664" fmla="*/ 1949263 h 3098304"/>
              <a:gd name="connsiteX1665" fmla="*/ 9978044 w 10799257"/>
              <a:gd name="connsiteY1665" fmla="*/ 2026999 h 3098304"/>
              <a:gd name="connsiteX1666" fmla="*/ 9900307 w 10799257"/>
              <a:gd name="connsiteY1666" fmla="*/ 1949263 h 3098304"/>
              <a:gd name="connsiteX1667" fmla="*/ 9978044 w 10799257"/>
              <a:gd name="connsiteY1667" fmla="*/ 1871526 h 3098304"/>
              <a:gd name="connsiteX1668" fmla="*/ 9789823 w 10799257"/>
              <a:gd name="connsiteY1668" fmla="*/ 1871526 h 3098304"/>
              <a:gd name="connsiteX1669" fmla="*/ 9867560 w 10799257"/>
              <a:gd name="connsiteY1669" fmla="*/ 1949263 h 3098304"/>
              <a:gd name="connsiteX1670" fmla="*/ 9789823 w 10799257"/>
              <a:gd name="connsiteY1670" fmla="*/ 2026999 h 3098304"/>
              <a:gd name="connsiteX1671" fmla="*/ 9712086 w 10799257"/>
              <a:gd name="connsiteY1671" fmla="*/ 1949263 h 3098304"/>
              <a:gd name="connsiteX1672" fmla="*/ 9789823 w 10799257"/>
              <a:gd name="connsiteY1672" fmla="*/ 1871526 h 3098304"/>
              <a:gd name="connsiteX1673" fmla="*/ 9606306 w 10799257"/>
              <a:gd name="connsiteY1673" fmla="*/ 1871526 h 3098304"/>
              <a:gd name="connsiteX1674" fmla="*/ 9684043 w 10799257"/>
              <a:gd name="connsiteY1674" fmla="*/ 1949263 h 3098304"/>
              <a:gd name="connsiteX1675" fmla="*/ 9606306 w 10799257"/>
              <a:gd name="connsiteY1675" fmla="*/ 2026999 h 3098304"/>
              <a:gd name="connsiteX1676" fmla="*/ 9528569 w 10799257"/>
              <a:gd name="connsiteY1676" fmla="*/ 1949263 h 3098304"/>
              <a:gd name="connsiteX1677" fmla="*/ 9606306 w 10799257"/>
              <a:gd name="connsiteY1677" fmla="*/ 1871526 h 3098304"/>
              <a:gd name="connsiteX1678" fmla="*/ 10091069 w 10799257"/>
              <a:gd name="connsiteY1678" fmla="*/ 1771989 h 3098304"/>
              <a:gd name="connsiteX1679" fmla="*/ 10188573 w 10799257"/>
              <a:gd name="connsiteY1679" fmla="*/ 1857806 h 3098304"/>
              <a:gd name="connsiteX1680" fmla="*/ 10166265 w 10799257"/>
              <a:gd name="connsiteY1680" fmla="*/ 1862309 h 3098304"/>
              <a:gd name="connsiteX1681" fmla="*/ 10088528 w 10799257"/>
              <a:gd name="connsiteY1681" fmla="*/ 1784572 h 3098304"/>
              <a:gd name="connsiteX1682" fmla="*/ 284431 w 10799257"/>
              <a:gd name="connsiteY1682" fmla="*/ 1709613 h 3098304"/>
              <a:gd name="connsiteX1683" fmla="*/ 300934 w 10799257"/>
              <a:gd name="connsiteY1683" fmla="*/ 1712944 h 3098304"/>
              <a:gd name="connsiteX1684" fmla="*/ 348412 w 10799257"/>
              <a:gd name="connsiteY1684" fmla="*/ 1784572 h 3098304"/>
              <a:gd name="connsiteX1685" fmla="*/ 270675 w 10799257"/>
              <a:gd name="connsiteY1685" fmla="*/ 1862307 h 3098304"/>
              <a:gd name="connsiteX1686" fmla="*/ 199049 w 10799257"/>
              <a:gd name="connsiteY1686" fmla="*/ 1814830 h 3098304"/>
              <a:gd name="connsiteX1687" fmla="*/ 193894 w 10799257"/>
              <a:gd name="connsiteY1687" fmla="*/ 1789298 h 3098304"/>
              <a:gd name="connsiteX1688" fmla="*/ 9978044 w 10799257"/>
              <a:gd name="connsiteY1688" fmla="*/ 1706838 h 3098304"/>
              <a:gd name="connsiteX1689" fmla="*/ 10055781 w 10799257"/>
              <a:gd name="connsiteY1689" fmla="*/ 1784572 h 3098304"/>
              <a:gd name="connsiteX1690" fmla="*/ 9978044 w 10799257"/>
              <a:gd name="connsiteY1690" fmla="*/ 1862309 h 3098304"/>
              <a:gd name="connsiteX1691" fmla="*/ 9900307 w 10799257"/>
              <a:gd name="connsiteY1691" fmla="*/ 1784572 h 3098304"/>
              <a:gd name="connsiteX1692" fmla="*/ 9978044 w 10799257"/>
              <a:gd name="connsiteY1692" fmla="*/ 1706838 h 3098304"/>
              <a:gd name="connsiteX1693" fmla="*/ 9789823 w 10799257"/>
              <a:gd name="connsiteY1693" fmla="*/ 1706838 h 3098304"/>
              <a:gd name="connsiteX1694" fmla="*/ 9867560 w 10799257"/>
              <a:gd name="connsiteY1694" fmla="*/ 1784572 h 3098304"/>
              <a:gd name="connsiteX1695" fmla="*/ 9789823 w 10799257"/>
              <a:gd name="connsiteY1695" fmla="*/ 1862309 h 3098304"/>
              <a:gd name="connsiteX1696" fmla="*/ 9712086 w 10799257"/>
              <a:gd name="connsiteY1696" fmla="*/ 1784572 h 3098304"/>
              <a:gd name="connsiteX1697" fmla="*/ 9789823 w 10799257"/>
              <a:gd name="connsiteY1697" fmla="*/ 1706838 h 3098304"/>
              <a:gd name="connsiteX1698" fmla="*/ 9606306 w 10799257"/>
              <a:gd name="connsiteY1698" fmla="*/ 1706838 h 3098304"/>
              <a:gd name="connsiteX1699" fmla="*/ 9684043 w 10799257"/>
              <a:gd name="connsiteY1699" fmla="*/ 1784572 h 3098304"/>
              <a:gd name="connsiteX1700" fmla="*/ 9606306 w 10799257"/>
              <a:gd name="connsiteY1700" fmla="*/ 1862309 h 3098304"/>
              <a:gd name="connsiteX1701" fmla="*/ 9528569 w 10799257"/>
              <a:gd name="connsiteY1701" fmla="*/ 1784572 h 3098304"/>
              <a:gd name="connsiteX1702" fmla="*/ 9606306 w 10799257"/>
              <a:gd name="connsiteY1702" fmla="*/ 1706838 h 3098304"/>
              <a:gd name="connsiteX1703" fmla="*/ 9413378 w 10799257"/>
              <a:gd name="connsiteY1703" fmla="*/ 1706838 h 3098304"/>
              <a:gd name="connsiteX1704" fmla="*/ 9491115 w 10799257"/>
              <a:gd name="connsiteY1704" fmla="*/ 1784572 h 3098304"/>
              <a:gd name="connsiteX1705" fmla="*/ 9413378 w 10799257"/>
              <a:gd name="connsiteY1705" fmla="*/ 1862309 h 3098304"/>
              <a:gd name="connsiteX1706" fmla="*/ 9335641 w 10799257"/>
              <a:gd name="connsiteY1706" fmla="*/ 1784572 h 3098304"/>
              <a:gd name="connsiteX1707" fmla="*/ 9413378 w 10799257"/>
              <a:gd name="connsiteY1707" fmla="*/ 1706838 h 3098304"/>
              <a:gd name="connsiteX1708" fmla="*/ 9234570 w 10799257"/>
              <a:gd name="connsiteY1708" fmla="*/ 1706838 h 3098304"/>
              <a:gd name="connsiteX1709" fmla="*/ 9312307 w 10799257"/>
              <a:gd name="connsiteY1709" fmla="*/ 1784572 h 3098304"/>
              <a:gd name="connsiteX1710" fmla="*/ 9234570 w 10799257"/>
              <a:gd name="connsiteY1710" fmla="*/ 1862309 h 3098304"/>
              <a:gd name="connsiteX1711" fmla="*/ 9156833 w 10799257"/>
              <a:gd name="connsiteY1711" fmla="*/ 1784572 h 3098304"/>
              <a:gd name="connsiteX1712" fmla="*/ 9234570 w 10799257"/>
              <a:gd name="connsiteY1712" fmla="*/ 1706838 h 3098304"/>
              <a:gd name="connsiteX1713" fmla="*/ 9036936 w 10799257"/>
              <a:gd name="connsiteY1713" fmla="*/ 1706838 h 3098304"/>
              <a:gd name="connsiteX1714" fmla="*/ 9114673 w 10799257"/>
              <a:gd name="connsiteY1714" fmla="*/ 1784572 h 3098304"/>
              <a:gd name="connsiteX1715" fmla="*/ 9036936 w 10799257"/>
              <a:gd name="connsiteY1715" fmla="*/ 1862309 h 3098304"/>
              <a:gd name="connsiteX1716" fmla="*/ 8959199 w 10799257"/>
              <a:gd name="connsiteY1716" fmla="*/ 1784572 h 3098304"/>
              <a:gd name="connsiteX1717" fmla="*/ 9036936 w 10799257"/>
              <a:gd name="connsiteY1717" fmla="*/ 1706838 h 3098304"/>
              <a:gd name="connsiteX1718" fmla="*/ 8853421 w 10799257"/>
              <a:gd name="connsiteY1718" fmla="*/ 1706838 h 3098304"/>
              <a:gd name="connsiteX1719" fmla="*/ 8931158 w 10799257"/>
              <a:gd name="connsiteY1719" fmla="*/ 1784572 h 3098304"/>
              <a:gd name="connsiteX1720" fmla="*/ 8853421 w 10799257"/>
              <a:gd name="connsiteY1720" fmla="*/ 1862309 h 3098304"/>
              <a:gd name="connsiteX1721" fmla="*/ 8775685 w 10799257"/>
              <a:gd name="connsiteY1721" fmla="*/ 1784572 h 3098304"/>
              <a:gd name="connsiteX1722" fmla="*/ 8853421 w 10799257"/>
              <a:gd name="connsiteY1722" fmla="*/ 1706838 h 3098304"/>
              <a:gd name="connsiteX1723" fmla="*/ 8669907 w 10799257"/>
              <a:gd name="connsiteY1723" fmla="*/ 1706838 h 3098304"/>
              <a:gd name="connsiteX1724" fmla="*/ 8747644 w 10799257"/>
              <a:gd name="connsiteY1724" fmla="*/ 1784572 h 3098304"/>
              <a:gd name="connsiteX1725" fmla="*/ 8669907 w 10799257"/>
              <a:gd name="connsiteY1725" fmla="*/ 1862309 h 3098304"/>
              <a:gd name="connsiteX1726" fmla="*/ 8592170 w 10799257"/>
              <a:gd name="connsiteY1726" fmla="*/ 1784572 h 3098304"/>
              <a:gd name="connsiteX1727" fmla="*/ 8669907 w 10799257"/>
              <a:gd name="connsiteY1727" fmla="*/ 1706838 h 3098304"/>
              <a:gd name="connsiteX1728" fmla="*/ 8481683 w 10799257"/>
              <a:gd name="connsiteY1728" fmla="*/ 1706838 h 3098304"/>
              <a:gd name="connsiteX1729" fmla="*/ 8559420 w 10799257"/>
              <a:gd name="connsiteY1729" fmla="*/ 1784572 h 3098304"/>
              <a:gd name="connsiteX1730" fmla="*/ 8481683 w 10799257"/>
              <a:gd name="connsiteY1730" fmla="*/ 1862309 h 3098304"/>
              <a:gd name="connsiteX1731" fmla="*/ 8403946 w 10799257"/>
              <a:gd name="connsiteY1731" fmla="*/ 1784572 h 3098304"/>
              <a:gd name="connsiteX1732" fmla="*/ 8481683 w 10799257"/>
              <a:gd name="connsiteY1732" fmla="*/ 1706838 h 3098304"/>
              <a:gd name="connsiteX1733" fmla="*/ 8298167 w 10799257"/>
              <a:gd name="connsiteY1733" fmla="*/ 1706838 h 3098304"/>
              <a:gd name="connsiteX1734" fmla="*/ 8375904 w 10799257"/>
              <a:gd name="connsiteY1734" fmla="*/ 1784572 h 3098304"/>
              <a:gd name="connsiteX1735" fmla="*/ 8298167 w 10799257"/>
              <a:gd name="connsiteY1735" fmla="*/ 1862309 h 3098304"/>
              <a:gd name="connsiteX1736" fmla="*/ 8220430 w 10799257"/>
              <a:gd name="connsiteY1736" fmla="*/ 1784572 h 3098304"/>
              <a:gd name="connsiteX1737" fmla="*/ 8298167 w 10799257"/>
              <a:gd name="connsiteY1737" fmla="*/ 1706838 h 3098304"/>
              <a:gd name="connsiteX1738" fmla="*/ 8109949 w 10799257"/>
              <a:gd name="connsiteY1738" fmla="*/ 1706838 h 3098304"/>
              <a:gd name="connsiteX1739" fmla="*/ 8187686 w 10799257"/>
              <a:gd name="connsiteY1739" fmla="*/ 1784572 h 3098304"/>
              <a:gd name="connsiteX1740" fmla="*/ 8109949 w 10799257"/>
              <a:gd name="connsiteY1740" fmla="*/ 1862309 h 3098304"/>
              <a:gd name="connsiteX1741" fmla="*/ 8032212 w 10799257"/>
              <a:gd name="connsiteY1741" fmla="*/ 1784572 h 3098304"/>
              <a:gd name="connsiteX1742" fmla="*/ 8109949 w 10799257"/>
              <a:gd name="connsiteY1742" fmla="*/ 1706838 h 3098304"/>
              <a:gd name="connsiteX1743" fmla="*/ 7926432 w 10799257"/>
              <a:gd name="connsiteY1743" fmla="*/ 1706838 h 3098304"/>
              <a:gd name="connsiteX1744" fmla="*/ 8004169 w 10799257"/>
              <a:gd name="connsiteY1744" fmla="*/ 1784572 h 3098304"/>
              <a:gd name="connsiteX1745" fmla="*/ 7926432 w 10799257"/>
              <a:gd name="connsiteY1745" fmla="*/ 1862309 h 3098304"/>
              <a:gd name="connsiteX1746" fmla="*/ 7848695 w 10799257"/>
              <a:gd name="connsiteY1746" fmla="*/ 1784572 h 3098304"/>
              <a:gd name="connsiteX1747" fmla="*/ 7926432 w 10799257"/>
              <a:gd name="connsiteY1747" fmla="*/ 1706838 h 3098304"/>
              <a:gd name="connsiteX1748" fmla="*/ 7738211 w 10799257"/>
              <a:gd name="connsiteY1748" fmla="*/ 1706838 h 3098304"/>
              <a:gd name="connsiteX1749" fmla="*/ 7815947 w 10799257"/>
              <a:gd name="connsiteY1749" fmla="*/ 1784572 h 3098304"/>
              <a:gd name="connsiteX1750" fmla="*/ 7738211 w 10799257"/>
              <a:gd name="connsiteY1750" fmla="*/ 1862309 h 3098304"/>
              <a:gd name="connsiteX1751" fmla="*/ 7660474 w 10799257"/>
              <a:gd name="connsiteY1751" fmla="*/ 1784572 h 3098304"/>
              <a:gd name="connsiteX1752" fmla="*/ 7738211 w 10799257"/>
              <a:gd name="connsiteY1752" fmla="*/ 1706838 h 3098304"/>
              <a:gd name="connsiteX1753" fmla="*/ 7554693 w 10799257"/>
              <a:gd name="connsiteY1753" fmla="*/ 1706838 h 3098304"/>
              <a:gd name="connsiteX1754" fmla="*/ 7632430 w 10799257"/>
              <a:gd name="connsiteY1754" fmla="*/ 1784572 h 3098304"/>
              <a:gd name="connsiteX1755" fmla="*/ 7554693 w 10799257"/>
              <a:gd name="connsiteY1755" fmla="*/ 1862309 h 3098304"/>
              <a:gd name="connsiteX1756" fmla="*/ 7476957 w 10799257"/>
              <a:gd name="connsiteY1756" fmla="*/ 1784572 h 3098304"/>
              <a:gd name="connsiteX1757" fmla="*/ 7554693 w 10799257"/>
              <a:gd name="connsiteY1757" fmla="*/ 1706838 h 3098304"/>
              <a:gd name="connsiteX1758" fmla="*/ 7366472 w 10799257"/>
              <a:gd name="connsiteY1758" fmla="*/ 1706838 h 3098304"/>
              <a:gd name="connsiteX1759" fmla="*/ 7444209 w 10799257"/>
              <a:gd name="connsiteY1759" fmla="*/ 1784572 h 3098304"/>
              <a:gd name="connsiteX1760" fmla="*/ 7366472 w 10799257"/>
              <a:gd name="connsiteY1760" fmla="*/ 1862309 h 3098304"/>
              <a:gd name="connsiteX1761" fmla="*/ 7288736 w 10799257"/>
              <a:gd name="connsiteY1761" fmla="*/ 1784572 h 3098304"/>
              <a:gd name="connsiteX1762" fmla="*/ 7366472 w 10799257"/>
              <a:gd name="connsiteY1762" fmla="*/ 1706838 h 3098304"/>
              <a:gd name="connsiteX1763" fmla="*/ 7178251 w 10799257"/>
              <a:gd name="connsiteY1763" fmla="*/ 1706838 h 3098304"/>
              <a:gd name="connsiteX1764" fmla="*/ 7255988 w 10799257"/>
              <a:gd name="connsiteY1764" fmla="*/ 1784572 h 3098304"/>
              <a:gd name="connsiteX1765" fmla="*/ 7178251 w 10799257"/>
              <a:gd name="connsiteY1765" fmla="*/ 1862309 h 3098304"/>
              <a:gd name="connsiteX1766" fmla="*/ 7100514 w 10799257"/>
              <a:gd name="connsiteY1766" fmla="*/ 1784572 h 3098304"/>
              <a:gd name="connsiteX1767" fmla="*/ 7178251 w 10799257"/>
              <a:gd name="connsiteY1767" fmla="*/ 1706838 h 3098304"/>
              <a:gd name="connsiteX1768" fmla="*/ 6985327 w 10799257"/>
              <a:gd name="connsiteY1768" fmla="*/ 1706838 h 3098304"/>
              <a:gd name="connsiteX1769" fmla="*/ 7063064 w 10799257"/>
              <a:gd name="connsiteY1769" fmla="*/ 1784572 h 3098304"/>
              <a:gd name="connsiteX1770" fmla="*/ 6985327 w 10799257"/>
              <a:gd name="connsiteY1770" fmla="*/ 1862309 h 3098304"/>
              <a:gd name="connsiteX1771" fmla="*/ 6907590 w 10799257"/>
              <a:gd name="connsiteY1771" fmla="*/ 1784572 h 3098304"/>
              <a:gd name="connsiteX1772" fmla="*/ 6985327 w 10799257"/>
              <a:gd name="connsiteY1772" fmla="*/ 1706838 h 3098304"/>
              <a:gd name="connsiteX1773" fmla="*/ 6801807 w 10799257"/>
              <a:gd name="connsiteY1773" fmla="*/ 1706838 h 3098304"/>
              <a:gd name="connsiteX1774" fmla="*/ 6879544 w 10799257"/>
              <a:gd name="connsiteY1774" fmla="*/ 1784572 h 3098304"/>
              <a:gd name="connsiteX1775" fmla="*/ 6801807 w 10799257"/>
              <a:gd name="connsiteY1775" fmla="*/ 1862309 h 3098304"/>
              <a:gd name="connsiteX1776" fmla="*/ 6724070 w 10799257"/>
              <a:gd name="connsiteY1776" fmla="*/ 1784572 h 3098304"/>
              <a:gd name="connsiteX1777" fmla="*/ 6801807 w 10799257"/>
              <a:gd name="connsiteY1777" fmla="*/ 1706838 h 3098304"/>
              <a:gd name="connsiteX1778" fmla="*/ 6613586 w 10799257"/>
              <a:gd name="connsiteY1778" fmla="*/ 1706838 h 3098304"/>
              <a:gd name="connsiteX1779" fmla="*/ 6691323 w 10799257"/>
              <a:gd name="connsiteY1779" fmla="*/ 1784572 h 3098304"/>
              <a:gd name="connsiteX1780" fmla="*/ 6613586 w 10799257"/>
              <a:gd name="connsiteY1780" fmla="*/ 1862309 h 3098304"/>
              <a:gd name="connsiteX1781" fmla="*/ 6535849 w 10799257"/>
              <a:gd name="connsiteY1781" fmla="*/ 1784572 h 3098304"/>
              <a:gd name="connsiteX1782" fmla="*/ 6613586 w 10799257"/>
              <a:gd name="connsiteY1782" fmla="*/ 1706838 h 3098304"/>
              <a:gd name="connsiteX1783" fmla="*/ 6425365 w 10799257"/>
              <a:gd name="connsiteY1783" fmla="*/ 1706838 h 3098304"/>
              <a:gd name="connsiteX1784" fmla="*/ 6503102 w 10799257"/>
              <a:gd name="connsiteY1784" fmla="*/ 1784572 h 3098304"/>
              <a:gd name="connsiteX1785" fmla="*/ 6425365 w 10799257"/>
              <a:gd name="connsiteY1785" fmla="*/ 1862309 h 3098304"/>
              <a:gd name="connsiteX1786" fmla="*/ 6347628 w 10799257"/>
              <a:gd name="connsiteY1786" fmla="*/ 1784572 h 3098304"/>
              <a:gd name="connsiteX1787" fmla="*/ 6425365 w 10799257"/>
              <a:gd name="connsiteY1787" fmla="*/ 1706838 h 3098304"/>
              <a:gd name="connsiteX1788" fmla="*/ 6241850 w 10799257"/>
              <a:gd name="connsiteY1788" fmla="*/ 1706838 h 3098304"/>
              <a:gd name="connsiteX1789" fmla="*/ 6319587 w 10799257"/>
              <a:gd name="connsiteY1789" fmla="*/ 1784572 h 3098304"/>
              <a:gd name="connsiteX1790" fmla="*/ 6241850 w 10799257"/>
              <a:gd name="connsiteY1790" fmla="*/ 1862309 h 3098304"/>
              <a:gd name="connsiteX1791" fmla="*/ 6164113 w 10799257"/>
              <a:gd name="connsiteY1791" fmla="*/ 1784572 h 3098304"/>
              <a:gd name="connsiteX1792" fmla="*/ 6241850 w 10799257"/>
              <a:gd name="connsiteY1792" fmla="*/ 1706838 h 3098304"/>
              <a:gd name="connsiteX1793" fmla="*/ 5870112 w 10799257"/>
              <a:gd name="connsiteY1793" fmla="*/ 1706838 h 3098304"/>
              <a:gd name="connsiteX1794" fmla="*/ 5947849 w 10799257"/>
              <a:gd name="connsiteY1794" fmla="*/ 1784572 h 3098304"/>
              <a:gd name="connsiteX1795" fmla="*/ 5870112 w 10799257"/>
              <a:gd name="connsiteY1795" fmla="*/ 1862309 h 3098304"/>
              <a:gd name="connsiteX1796" fmla="*/ 5792375 w 10799257"/>
              <a:gd name="connsiteY1796" fmla="*/ 1784572 h 3098304"/>
              <a:gd name="connsiteX1797" fmla="*/ 5870112 w 10799257"/>
              <a:gd name="connsiteY1797" fmla="*/ 1706838 h 3098304"/>
              <a:gd name="connsiteX1798" fmla="*/ 5681940 w 10799257"/>
              <a:gd name="connsiteY1798" fmla="*/ 1706838 h 3098304"/>
              <a:gd name="connsiteX1799" fmla="*/ 5759628 w 10799257"/>
              <a:gd name="connsiteY1799" fmla="*/ 1784572 h 3098304"/>
              <a:gd name="connsiteX1800" fmla="*/ 5681940 w 10799257"/>
              <a:gd name="connsiteY1800" fmla="*/ 1862309 h 3098304"/>
              <a:gd name="connsiteX1801" fmla="*/ 5604179 w 10799257"/>
              <a:gd name="connsiteY1801" fmla="*/ 1784572 h 3098304"/>
              <a:gd name="connsiteX1802" fmla="*/ 5681940 w 10799257"/>
              <a:gd name="connsiteY1802" fmla="*/ 1706838 h 3098304"/>
              <a:gd name="connsiteX1803" fmla="*/ 5498378 w 10799257"/>
              <a:gd name="connsiteY1803" fmla="*/ 1706838 h 3098304"/>
              <a:gd name="connsiteX1804" fmla="*/ 5576128 w 10799257"/>
              <a:gd name="connsiteY1804" fmla="*/ 1784572 h 3098304"/>
              <a:gd name="connsiteX1805" fmla="*/ 5498378 w 10799257"/>
              <a:gd name="connsiteY1805" fmla="*/ 1862309 h 3098304"/>
              <a:gd name="connsiteX1806" fmla="*/ 5420642 w 10799257"/>
              <a:gd name="connsiteY1806" fmla="*/ 1784572 h 3098304"/>
              <a:gd name="connsiteX1807" fmla="*/ 5498378 w 10799257"/>
              <a:gd name="connsiteY1807" fmla="*/ 1706838 h 3098304"/>
              <a:gd name="connsiteX1808" fmla="*/ 5126655 w 10799257"/>
              <a:gd name="connsiteY1808" fmla="*/ 1706835 h 3098304"/>
              <a:gd name="connsiteX1809" fmla="*/ 5204396 w 10799257"/>
              <a:gd name="connsiteY1809" fmla="*/ 1784572 h 3098304"/>
              <a:gd name="connsiteX1810" fmla="*/ 5126655 w 10799257"/>
              <a:gd name="connsiteY1810" fmla="*/ 1862307 h 3098304"/>
              <a:gd name="connsiteX1811" fmla="*/ 5048937 w 10799257"/>
              <a:gd name="connsiteY1811" fmla="*/ 1784572 h 3098304"/>
              <a:gd name="connsiteX1812" fmla="*/ 5126655 w 10799257"/>
              <a:gd name="connsiteY1812" fmla="*/ 1706835 h 3098304"/>
              <a:gd name="connsiteX1813" fmla="*/ 2689349 w 10799257"/>
              <a:gd name="connsiteY1813" fmla="*/ 1706835 h 3098304"/>
              <a:gd name="connsiteX1814" fmla="*/ 2767057 w 10799257"/>
              <a:gd name="connsiteY1814" fmla="*/ 1784572 h 3098304"/>
              <a:gd name="connsiteX1815" fmla="*/ 2689349 w 10799257"/>
              <a:gd name="connsiteY1815" fmla="*/ 1862307 h 3098304"/>
              <a:gd name="connsiteX1816" fmla="*/ 2611614 w 10799257"/>
              <a:gd name="connsiteY1816" fmla="*/ 1784572 h 3098304"/>
              <a:gd name="connsiteX1817" fmla="*/ 2689349 w 10799257"/>
              <a:gd name="connsiteY1817" fmla="*/ 1706835 h 3098304"/>
              <a:gd name="connsiteX1818" fmla="*/ 2510528 w 10799257"/>
              <a:gd name="connsiteY1818" fmla="*/ 1706835 h 3098304"/>
              <a:gd name="connsiteX1819" fmla="*/ 2588274 w 10799257"/>
              <a:gd name="connsiteY1819" fmla="*/ 1784572 h 3098304"/>
              <a:gd name="connsiteX1820" fmla="*/ 2510528 w 10799257"/>
              <a:gd name="connsiteY1820" fmla="*/ 1862307 h 3098304"/>
              <a:gd name="connsiteX1821" fmla="*/ 2432768 w 10799257"/>
              <a:gd name="connsiteY1821" fmla="*/ 1784572 h 3098304"/>
              <a:gd name="connsiteX1822" fmla="*/ 2510528 w 10799257"/>
              <a:gd name="connsiteY1822" fmla="*/ 1706835 h 3098304"/>
              <a:gd name="connsiteX1823" fmla="*/ 2317563 w 10799257"/>
              <a:gd name="connsiteY1823" fmla="*/ 1706835 h 3098304"/>
              <a:gd name="connsiteX1824" fmla="*/ 2395304 w 10799257"/>
              <a:gd name="connsiteY1824" fmla="*/ 1784572 h 3098304"/>
              <a:gd name="connsiteX1825" fmla="*/ 2317563 w 10799257"/>
              <a:gd name="connsiteY1825" fmla="*/ 1862307 h 3098304"/>
              <a:gd name="connsiteX1826" fmla="*/ 2239838 w 10799257"/>
              <a:gd name="connsiteY1826" fmla="*/ 1784572 h 3098304"/>
              <a:gd name="connsiteX1827" fmla="*/ 2317563 w 10799257"/>
              <a:gd name="connsiteY1827" fmla="*/ 1706835 h 3098304"/>
              <a:gd name="connsiteX1828" fmla="*/ 1569451 w 10799257"/>
              <a:gd name="connsiteY1828" fmla="*/ 1706835 h 3098304"/>
              <a:gd name="connsiteX1829" fmla="*/ 1647217 w 10799257"/>
              <a:gd name="connsiteY1829" fmla="*/ 1784572 h 3098304"/>
              <a:gd name="connsiteX1830" fmla="*/ 1569451 w 10799257"/>
              <a:gd name="connsiteY1830" fmla="*/ 1862307 h 3098304"/>
              <a:gd name="connsiteX1831" fmla="*/ 1491739 w 10799257"/>
              <a:gd name="connsiteY1831" fmla="*/ 1784572 h 3098304"/>
              <a:gd name="connsiteX1832" fmla="*/ 1569451 w 10799257"/>
              <a:gd name="connsiteY1832" fmla="*/ 1706835 h 3098304"/>
              <a:gd name="connsiteX1833" fmla="*/ 1385926 w 10799257"/>
              <a:gd name="connsiteY1833" fmla="*/ 1706835 h 3098304"/>
              <a:gd name="connsiteX1834" fmla="*/ 1463687 w 10799257"/>
              <a:gd name="connsiteY1834" fmla="*/ 1784572 h 3098304"/>
              <a:gd name="connsiteX1835" fmla="*/ 1385926 w 10799257"/>
              <a:gd name="connsiteY1835" fmla="*/ 1862307 h 3098304"/>
              <a:gd name="connsiteX1836" fmla="*/ 1308166 w 10799257"/>
              <a:gd name="connsiteY1836" fmla="*/ 1784572 h 3098304"/>
              <a:gd name="connsiteX1837" fmla="*/ 1385926 w 10799257"/>
              <a:gd name="connsiteY1837" fmla="*/ 1706835 h 3098304"/>
              <a:gd name="connsiteX1838" fmla="*/ 1202386 w 10799257"/>
              <a:gd name="connsiteY1838" fmla="*/ 1706835 h 3098304"/>
              <a:gd name="connsiteX1839" fmla="*/ 1280117 w 10799257"/>
              <a:gd name="connsiteY1839" fmla="*/ 1784572 h 3098304"/>
              <a:gd name="connsiteX1840" fmla="*/ 1202386 w 10799257"/>
              <a:gd name="connsiteY1840" fmla="*/ 1862307 h 3098304"/>
              <a:gd name="connsiteX1841" fmla="*/ 1124679 w 10799257"/>
              <a:gd name="connsiteY1841" fmla="*/ 1784572 h 3098304"/>
              <a:gd name="connsiteX1842" fmla="*/ 1202386 w 10799257"/>
              <a:gd name="connsiteY1842" fmla="*/ 1706835 h 3098304"/>
              <a:gd name="connsiteX1843" fmla="*/ 1014150 w 10799257"/>
              <a:gd name="connsiteY1843" fmla="*/ 1706835 h 3098304"/>
              <a:gd name="connsiteX1844" fmla="*/ 1091910 w 10799257"/>
              <a:gd name="connsiteY1844" fmla="*/ 1784572 h 3098304"/>
              <a:gd name="connsiteX1845" fmla="*/ 1014150 w 10799257"/>
              <a:gd name="connsiteY1845" fmla="*/ 1862307 h 3098304"/>
              <a:gd name="connsiteX1846" fmla="*/ 936446 w 10799257"/>
              <a:gd name="connsiteY1846" fmla="*/ 1784572 h 3098304"/>
              <a:gd name="connsiteX1847" fmla="*/ 1014150 w 10799257"/>
              <a:gd name="connsiteY1847" fmla="*/ 1706835 h 3098304"/>
              <a:gd name="connsiteX1848" fmla="*/ 830642 w 10799257"/>
              <a:gd name="connsiteY1848" fmla="*/ 1706835 h 3098304"/>
              <a:gd name="connsiteX1849" fmla="*/ 908402 w 10799257"/>
              <a:gd name="connsiteY1849" fmla="*/ 1784572 h 3098304"/>
              <a:gd name="connsiteX1850" fmla="*/ 830642 w 10799257"/>
              <a:gd name="connsiteY1850" fmla="*/ 1862307 h 3098304"/>
              <a:gd name="connsiteX1851" fmla="*/ 752900 w 10799257"/>
              <a:gd name="connsiteY1851" fmla="*/ 1784572 h 3098304"/>
              <a:gd name="connsiteX1852" fmla="*/ 830642 w 10799257"/>
              <a:gd name="connsiteY1852" fmla="*/ 1706835 h 3098304"/>
              <a:gd name="connsiteX1853" fmla="*/ 642409 w 10799257"/>
              <a:gd name="connsiteY1853" fmla="*/ 1706835 h 3098304"/>
              <a:gd name="connsiteX1854" fmla="*/ 720151 w 10799257"/>
              <a:gd name="connsiteY1854" fmla="*/ 1784572 h 3098304"/>
              <a:gd name="connsiteX1855" fmla="*/ 642409 w 10799257"/>
              <a:gd name="connsiteY1855" fmla="*/ 1862307 h 3098304"/>
              <a:gd name="connsiteX1856" fmla="*/ 564675 w 10799257"/>
              <a:gd name="connsiteY1856" fmla="*/ 1784572 h 3098304"/>
              <a:gd name="connsiteX1857" fmla="*/ 642409 w 10799257"/>
              <a:gd name="connsiteY1857" fmla="*/ 1706835 h 3098304"/>
              <a:gd name="connsiteX1858" fmla="*/ 458896 w 10799257"/>
              <a:gd name="connsiteY1858" fmla="*/ 1706835 h 3098304"/>
              <a:gd name="connsiteX1859" fmla="*/ 536634 w 10799257"/>
              <a:gd name="connsiteY1859" fmla="*/ 1784572 h 3098304"/>
              <a:gd name="connsiteX1860" fmla="*/ 458896 w 10799257"/>
              <a:gd name="connsiteY1860" fmla="*/ 1862307 h 3098304"/>
              <a:gd name="connsiteX1861" fmla="*/ 381164 w 10799257"/>
              <a:gd name="connsiteY1861" fmla="*/ 1784572 h 3098304"/>
              <a:gd name="connsiteX1862" fmla="*/ 458896 w 10799257"/>
              <a:gd name="connsiteY1862" fmla="*/ 1706835 h 3098304"/>
              <a:gd name="connsiteX1863" fmla="*/ 9900311 w 10799257"/>
              <a:gd name="connsiteY1863" fmla="*/ 1615146 h 3098304"/>
              <a:gd name="connsiteX1864" fmla="*/ 9995426 w 10799257"/>
              <a:gd name="connsiteY1864" fmla="*/ 1689399 h 3098304"/>
              <a:gd name="connsiteX1865" fmla="*/ 9978043 w 10799257"/>
              <a:gd name="connsiteY1865" fmla="*/ 1692909 h 3098304"/>
              <a:gd name="connsiteX1866" fmla="*/ 9900306 w 10799257"/>
              <a:gd name="connsiteY1866" fmla="*/ 1615171 h 3098304"/>
              <a:gd name="connsiteX1867" fmla="*/ 492851 w 10799257"/>
              <a:gd name="connsiteY1867" fmla="*/ 1546029 h 3098304"/>
              <a:gd name="connsiteX1868" fmla="*/ 513874 w 10799257"/>
              <a:gd name="connsiteY1868" fmla="*/ 1560204 h 3098304"/>
              <a:gd name="connsiteX1869" fmla="*/ 536643 w 10799257"/>
              <a:gd name="connsiteY1869" fmla="*/ 1615171 h 3098304"/>
              <a:gd name="connsiteX1870" fmla="*/ 458906 w 10799257"/>
              <a:gd name="connsiteY1870" fmla="*/ 1692909 h 3098304"/>
              <a:gd name="connsiteX1871" fmla="*/ 387281 w 10799257"/>
              <a:gd name="connsiteY1871" fmla="*/ 1645430 h 3098304"/>
              <a:gd name="connsiteX1872" fmla="*/ 384319 w 10799257"/>
              <a:gd name="connsiteY1872" fmla="*/ 1630757 h 3098304"/>
              <a:gd name="connsiteX1873" fmla="*/ 9789822 w 10799257"/>
              <a:gd name="connsiteY1873" fmla="*/ 1537435 h 3098304"/>
              <a:gd name="connsiteX1874" fmla="*/ 9804588 w 10799257"/>
              <a:gd name="connsiteY1874" fmla="*/ 1540416 h 3098304"/>
              <a:gd name="connsiteX1875" fmla="*/ 9861298 w 10799257"/>
              <a:gd name="connsiteY1875" fmla="*/ 1584689 h 3098304"/>
              <a:gd name="connsiteX1876" fmla="*/ 9861449 w 10799257"/>
              <a:gd name="connsiteY1876" fmla="*/ 1584913 h 3098304"/>
              <a:gd name="connsiteX1877" fmla="*/ 9867558 w 10799257"/>
              <a:gd name="connsiteY1877" fmla="*/ 1615171 h 3098304"/>
              <a:gd name="connsiteX1878" fmla="*/ 9789822 w 10799257"/>
              <a:gd name="connsiteY1878" fmla="*/ 1692909 h 3098304"/>
              <a:gd name="connsiteX1879" fmla="*/ 9712085 w 10799257"/>
              <a:gd name="connsiteY1879" fmla="*/ 1615171 h 3098304"/>
              <a:gd name="connsiteX1880" fmla="*/ 9789822 w 10799257"/>
              <a:gd name="connsiteY1880" fmla="*/ 1537435 h 3098304"/>
              <a:gd name="connsiteX1881" fmla="*/ 9606304 w 10799257"/>
              <a:gd name="connsiteY1881" fmla="*/ 1537435 h 3098304"/>
              <a:gd name="connsiteX1882" fmla="*/ 9684041 w 10799257"/>
              <a:gd name="connsiteY1882" fmla="*/ 1615171 h 3098304"/>
              <a:gd name="connsiteX1883" fmla="*/ 9606304 w 10799257"/>
              <a:gd name="connsiteY1883" fmla="*/ 1692909 h 3098304"/>
              <a:gd name="connsiteX1884" fmla="*/ 9528568 w 10799257"/>
              <a:gd name="connsiteY1884" fmla="*/ 1615171 h 3098304"/>
              <a:gd name="connsiteX1885" fmla="*/ 9606304 w 10799257"/>
              <a:gd name="connsiteY1885" fmla="*/ 1537435 h 3098304"/>
              <a:gd name="connsiteX1886" fmla="*/ 9413377 w 10799257"/>
              <a:gd name="connsiteY1886" fmla="*/ 1537435 h 3098304"/>
              <a:gd name="connsiteX1887" fmla="*/ 9491114 w 10799257"/>
              <a:gd name="connsiteY1887" fmla="*/ 1615171 h 3098304"/>
              <a:gd name="connsiteX1888" fmla="*/ 9413377 w 10799257"/>
              <a:gd name="connsiteY1888" fmla="*/ 1692909 h 3098304"/>
              <a:gd name="connsiteX1889" fmla="*/ 9335640 w 10799257"/>
              <a:gd name="connsiteY1889" fmla="*/ 1615171 h 3098304"/>
              <a:gd name="connsiteX1890" fmla="*/ 9413377 w 10799257"/>
              <a:gd name="connsiteY1890" fmla="*/ 1537435 h 3098304"/>
              <a:gd name="connsiteX1891" fmla="*/ 9234567 w 10799257"/>
              <a:gd name="connsiteY1891" fmla="*/ 1537435 h 3098304"/>
              <a:gd name="connsiteX1892" fmla="*/ 9312304 w 10799257"/>
              <a:gd name="connsiteY1892" fmla="*/ 1615171 h 3098304"/>
              <a:gd name="connsiteX1893" fmla="*/ 9234567 w 10799257"/>
              <a:gd name="connsiteY1893" fmla="*/ 1692909 h 3098304"/>
              <a:gd name="connsiteX1894" fmla="*/ 9156831 w 10799257"/>
              <a:gd name="connsiteY1894" fmla="*/ 1615171 h 3098304"/>
              <a:gd name="connsiteX1895" fmla="*/ 9234567 w 10799257"/>
              <a:gd name="connsiteY1895" fmla="*/ 1537435 h 3098304"/>
              <a:gd name="connsiteX1896" fmla="*/ 9036935 w 10799257"/>
              <a:gd name="connsiteY1896" fmla="*/ 1537435 h 3098304"/>
              <a:gd name="connsiteX1897" fmla="*/ 9114672 w 10799257"/>
              <a:gd name="connsiteY1897" fmla="*/ 1615171 h 3098304"/>
              <a:gd name="connsiteX1898" fmla="*/ 9036935 w 10799257"/>
              <a:gd name="connsiteY1898" fmla="*/ 1692909 h 3098304"/>
              <a:gd name="connsiteX1899" fmla="*/ 8959198 w 10799257"/>
              <a:gd name="connsiteY1899" fmla="*/ 1615171 h 3098304"/>
              <a:gd name="connsiteX1900" fmla="*/ 9036935 w 10799257"/>
              <a:gd name="connsiteY1900" fmla="*/ 1537435 h 3098304"/>
              <a:gd name="connsiteX1901" fmla="*/ 8853419 w 10799257"/>
              <a:gd name="connsiteY1901" fmla="*/ 1537435 h 3098304"/>
              <a:gd name="connsiteX1902" fmla="*/ 8931156 w 10799257"/>
              <a:gd name="connsiteY1902" fmla="*/ 1615171 h 3098304"/>
              <a:gd name="connsiteX1903" fmla="*/ 8853419 w 10799257"/>
              <a:gd name="connsiteY1903" fmla="*/ 1692909 h 3098304"/>
              <a:gd name="connsiteX1904" fmla="*/ 8775682 w 10799257"/>
              <a:gd name="connsiteY1904" fmla="*/ 1615171 h 3098304"/>
              <a:gd name="connsiteX1905" fmla="*/ 8853419 w 10799257"/>
              <a:gd name="connsiteY1905" fmla="*/ 1537435 h 3098304"/>
              <a:gd name="connsiteX1906" fmla="*/ 8669904 w 10799257"/>
              <a:gd name="connsiteY1906" fmla="*/ 1537435 h 3098304"/>
              <a:gd name="connsiteX1907" fmla="*/ 8747641 w 10799257"/>
              <a:gd name="connsiteY1907" fmla="*/ 1615171 h 3098304"/>
              <a:gd name="connsiteX1908" fmla="*/ 8669904 w 10799257"/>
              <a:gd name="connsiteY1908" fmla="*/ 1692909 h 3098304"/>
              <a:gd name="connsiteX1909" fmla="*/ 8592167 w 10799257"/>
              <a:gd name="connsiteY1909" fmla="*/ 1615171 h 3098304"/>
              <a:gd name="connsiteX1910" fmla="*/ 8669904 w 10799257"/>
              <a:gd name="connsiteY1910" fmla="*/ 1537435 h 3098304"/>
              <a:gd name="connsiteX1911" fmla="*/ 8481681 w 10799257"/>
              <a:gd name="connsiteY1911" fmla="*/ 1537435 h 3098304"/>
              <a:gd name="connsiteX1912" fmla="*/ 8559418 w 10799257"/>
              <a:gd name="connsiteY1912" fmla="*/ 1615171 h 3098304"/>
              <a:gd name="connsiteX1913" fmla="*/ 8481681 w 10799257"/>
              <a:gd name="connsiteY1913" fmla="*/ 1692909 h 3098304"/>
              <a:gd name="connsiteX1914" fmla="*/ 8403944 w 10799257"/>
              <a:gd name="connsiteY1914" fmla="*/ 1615171 h 3098304"/>
              <a:gd name="connsiteX1915" fmla="*/ 8481681 w 10799257"/>
              <a:gd name="connsiteY1915" fmla="*/ 1537435 h 3098304"/>
              <a:gd name="connsiteX1916" fmla="*/ 8298166 w 10799257"/>
              <a:gd name="connsiteY1916" fmla="*/ 1537435 h 3098304"/>
              <a:gd name="connsiteX1917" fmla="*/ 8375903 w 10799257"/>
              <a:gd name="connsiteY1917" fmla="*/ 1615171 h 3098304"/>
              <a:gd name="connsiteX1918" fmla="*/ 8298166 w 10799257"/>
              <a:gd name="connsiteY1918" fmla="*/ 1692909 h 3098304"/>
              <a:gd name="connsiteX1919" fmla="*/ 8220429 w 10799257"/>
              <a:gd name="connsiteY1919" fmla="*/ 1615171 h 3098304"/>
              <a:gd name="connsiteX1920" fmla="*/ 8298166 w 10799257"/>
              <a:gd name="connsiteY1920" fmla="*/ 1537435 h 3098304"/>
              <a:gd name="connsiteX1921" fmla="*/ 8109946 w 10799257"/>
              <a:gd name="connsiteY1921" fmla="*/ 1537435 h 3098304"/>
              <a:gd name="connsiteX1922" fmla="*/ 8187683 w 10799257"/>
              <a:gd name="connsiteY1922" fmla="*/ 1615171 h 3098304"/>
              <a:gd name="connsiteX1923" fmla="*/ 8109946 w 10799257"/>
              <a:gd name="connsiteY1923" fmla="*/ 1692909 h 3098304"/>
              <a:gd name="connsiteX1924" fmla="*/ 8032209 w 10799257"/>
              <a:gd name="connsiteY1924" fmla="*/ 1615171 h 3098304"/>
              <a:gd name="connsiteX1925" fmla="*/ 8109946 w 10799257"/>
              <a:gd name="connsiteY1925" fmla="*/ 1537435 h 3098304"/>
              <a:gd name="connsiteX1926" fmla="*/ 7926429 w 10799257"/>
              <a:gd name="connsiteY1926" fmla="*/ 1537435 h 3098304"/>
              <a:gd name="connsiteX1927" fmla="*/ 8004166 w 10799257"/>
              <a:gd name="connsiteY1927" fmla="*/ 1615171 h 3098304"/>
              <a:gd name="connsiteX1928" fmla="*/ 7926429 w 10799257"/>
              <a:gd name="connsiteY1928" fmla="*/ 1692909 h 3098304"/>
              <a:gd name="connsiteX1929" fmla="*/ 7848692 w 10799257"/>
              <a:gd name="connsiteY1929" fmla="*/ 1615171 h 3098304"/>
              <a:gd name="connsiteX1930" fmla="*/ 7926429 w 10799257"/>
              <a:gd name="connsiteY1930" fmla="*/ 1537435 h 3098304"/>
              <a:gd name="connsiteX1931" fmla="*/ 7738208 w 10799257"/>
              <a:gd name="connsiteY1931" fmla="*/ 1537435 h 3098304"/>
              <a:gd name="connsiteX1932" fmla="*/ 7815945 w 10799257"/>
              <a:gd name="connsiteY1932" fmla="*/ 1615171 h 3098304"/>
              <a:gd name="connsiteX1933" fmla="*/ 7738208 w 10799257"/>
              <a:gd name="connsiteY1933" fmla="*/ 1692909 h 3098304"/>
              <a:gd name="connsiteX1934" fmla="*/ 7660471 w 10799257"/>
              <a:gd name="connsiteY1934" fmla="*/ 1615171 h 3098304"/>
              <a:gd name="connsiteX1935" fmla="*/ 7738208 w 10799257"/>
              <a:gd name="connsiteY1935" fmla="*/ 1537435 h 3098304"/>
              <a:gd name="connsiteX1936" fmla="*/ 7554691 w 10799257"/>
              <a:gd name="connsiteY1936" fmla="*/ 1537435 h 3098304"/>
              <a:gd name="connsiteX1937" fmla="*/ 7632428 w 10799257"/>
              <a:gd name="connsiteY1937" fmla="*/ 1615171 h 3098304"/>
              <a:gd name="connsiteX1938" fmla="*/ 7554691 w 10799257"/>
              <a:gd name="connsiteY1938" fmla="*/ 1692909 h 3098304"/>
              <a:gd name="connsiteX1939" fmla="*/ 7476954 w 10799257"/>
              <a:gd name="connsiteY1939" fmla="*/ 1615171 h 3098304"/>
              <a:gd name="connsiteX1940" fmla="*/ 7554691 w 10799257"/>
              <a:gd name="connsiteY1940" fmla="*/ 1537435 h 3098304"/>
              <a:gd name="connsiteX1941" fmla="*/ 7366470 w 10799257"/>
              <a:gd name="connsiteY1941" fmla="*/ 1537435 h 3098304"/>
              <a:gd name="connsiteX1942" fmla="*/ 7444207 w 10799257"/>
              <a:gd name="connsiteY1942" fmla="*/ 1615171 h 3098304"/>
              <a:gd name="connsiteX1943" fmla="*/ 7366470 w 10799257"/>
              <a:gd name="connsiteY1943" fmla="*/ 1692909 h 3098304"/>
              <a:gd name="connsiteX1944" fmla="*/ 7288733 w 10799257"/>
              <a:gd name="connsiteY1944" fmla="*/ 1615171 h 3098304"/>
              <a:gd name="connsiteX1945" fmla="*/ 7366470 w 10799257"/>
              <a:gd name="connsiteY1945" fmla="*/ 1537435 h 3098304"/>
              <a:gd name="connsiteX1946" fmla="*/ 7178249 w 10799257"/>
              <a:gd name="connsiteY1946" fmla="*/ 1537435 h 3098304"/>
              <a:gd name="connsiteX1947" fmla="*/ 7255986 w 10799257"/>
              <a:gd name="connsiteY1947" fmla="*/ 1615171 h 3098304"/>
              <a:gd name="connsiteX1948" fmla="*/ 7178249 w 10799257"/>
              <a:gd name="connsiteY1948" fmla="*/ 1692909 h 3098304"/>
              <a:gd name="connsiteX1949" fmla="*/ 7100512 w 10799257"/>
              <a:gd name="connsiteY1949" fmla="*/ 1615171 h 3098304"/>
              <a:gd name="connsiteX1950" fmla="*/ 7178249 w 10799257"/>
              <a:gd name="connsiteY1950" fmla="*/ 1537435 h 3098304"/>
              <a:gd name="connsiteX1951" fmla="*/ 6985324 w 10799257"/>
              <a:gd name="connsiteY1951" fmla="*/ 1537435 h 3098304"/>
              <a:gd name="connsiteX1952" fmla="*/ 7063061 w 10799257"/>
              <a:gd name="connsiteY1952" fmla="*/ 1615171 h 3098304"/>
              <a:gd name="connsiteX1953" fmla="*/ 6985324 w 10799257"/>
              <a:gd name="connsiteY1953" fmla="*/ 1692909 h 3098304"/>
              <a:gd name="connsiteX1954" fmla="*/ 6907587 w 10799257"/>
              <a:gd name="connsiteY1954" fmla="*/ 1615171 h 3098304"/>
              <a:gd name="connsiteX1955" fmla="*/ 6985324 w 10799257"/>
              <a:gd name="connsiteY1955" fmla="*/ 1537435 h 3098304"/>
              <a:gd name="connsiteX1956" fmla="*/ 6801807 w 10799257"/>
              <a:gd name="connsiteY1956" fmla="*/ 1537435 h 3098304"/>
              <a:gd name="connsiteX1957" fmla="*/ 6879544 w 10799257"/>
              <a:gd name="connsiteY1957" fmla="*/ 1615171 h 3098304"/>
              <a:gd name="connsiteX1958" fmla="*/ 6801807 w 10799257"/>
              <a:gd name="connsiteY1958" fmla="*/ 1692909 h 3098304"/>
              <a:gd name="connsiteX1959" fmla="*/ 6724070 w 10799257"/>
              <a:gd name="connsiteY1959" fmla="*/ 1615171 h 3098304"/>
              <a:gd name="connsiteX1960" fmla="*/ 6801807 w 10799257"/>
              <a:gd name="connsiteY1960" fmla="*/ 1537435 h 3098304"/>
              <a:gd name="connsiteX1961" fmla="*/ 6613585 w 10799257"/>
              <a:gd name="connsiteY1961" fmla="*/ 1537435 h 3098304"/>
              <a:gd name="connsiteX1962" fmla="*/ 6691322 w 10799257"/>
              <a:gd name="connsiteY1962" fmla="*/ 1615171 h 3098304"/>
              <a:gd name="connsiteX1963" fmla="*/ 6613585 w 10799257"/>
              <a:gd name="connsiteY1963" fmla="*/ 1692909 h 3098304"/>
              <a:gd name="connsiteX1964" fmla="*/ 6535848 w 10799257"/>
              <a:gd name="connsiteY1964" fmla="*/ 1615171 h 3098304"/>
              <a:gd name="connsiteX1965" fmla="*/ 6613585 w 10799257"/>
              <a:gd name="connsiteY1965" fmla="*/ 1537435 h 3098304"/>
              <a:gd name="connsiteX1966" fmla="*/ 6425364 w 10799257"/>
              <a:gd name="connsiteY1966" fmla="*/ 1537435 h 3098304"/>
              <a:gd name="connsiteX1967" fmla="*/ 6503101 w 10799257"/>
              <a:gd name="connsiteY1967" fmla="*/ 1615171 h 3098304"/>
              <a:gd name="connsiteX1968" fmla="*/ 6425364 w 10799257"/>
              <a:gd name="connsiteY1968" fmla="*/ 1692909 h 3098304"/>
              <a:gd name="connsiteX1969" fmla="*/ 6347627 w 10799257"/>
              <a:gd name="connsiteY1969" fmla="*/ 1615171 h 3098304"/>
              <a:gd name="connsiteX1970" fmla="*/ 6425364 w 10799257"/>
              <a:gd name="connsiteY1970" fmla="*/ 1537435 h 3098304"/>
              <a:gd name="connsiteX1971" fmla="*/ 6241848 w 10799257"/>
              <a:gd name="connsiteY1971" fmla="*/ 1537435 h 3098304"/>
              <a:gd name="connsiteX1972" fmla="*/ 6319585 w 10799257"/>
              <a:gd name="connsiteY1972" fmla="*/ 1615171 h 3098304"/>
              <a:gd name="connsiteX1973" fmla="*/ 6241848 w 10799257"/>
              <a:gd name="connsiteY1973" fmla="*/ 1692909 h 3098304"/>
              <a:gd name="connsiteX1974" fmla="*/ 6164111 w 10799257"/>
              <a:gd name="connsiteY1974" fmla="*/ 1615171 h 3098304"/>
              <a:gd name="connsiteX1975" fmla="*/ 6241848 w 10799257"/>
              <a:gd name="connsiteY1975" fmla="*/ 1537435 h 3098304"/>
              <a:gd name="connsiteX1976" fmla="*/ 5870110 w 10799257"/>
              <a:gd name="connsiteY1976" fmla="*/ 1537435 h 3098304"/>
              <a:gd name="connsiteX1977" fmla="*/ 5947847 w 10799257"/>
              <a:gd name="connsiteY1977" fmla="*/ 1615171 h 3098304"/>
              <a:gd name="connsiteX1978" fmla="*/ 5870110 w 10799257"/>
              <a:gd name="connsiteY1978" fmla="*/ 1692909 h 3098304"/>
              <a:gd name="connsiteX1979" fmla="*/ 5792373 w 10799257"/>
              <a:gd name="connsiteY1979" fmla="*/ 1615171 h 3098304"/>
              <a:gd name="connsiteX1980" fmla="*/ 5870110 w 10799257"/>
              <a:gd name="connsiteY1980" fmla="*/ 1537435 h 3098304"/>
              <a:gd name="connsiteX1981" fmla="*/ 5681940 w 10799257"/>
              <a:gd name="connsiteY1981" fmla="*/ 1537435 h 3098304"/>
              <a:gd name="connsiteX1982" fmla="*/ 5759626 w 10799257"/>
              <a:gd name="connsiteY1982" fmla="*/ 1615171 h 3098304"/>
              <a:gd name="connsiteX1983" fmla="*/ 5681940 w 10799257"/>
              <a:gd name="connsiteY1983" fmla="*/ 1692909 h 3098304"/>
              <a:gd name="connsiteX1984" fmla="*/ 5604176 w 10799257"/>
              <a:gd name="connsiteY1984" fmla="*/ 1615171 h 3098304"/>
              <a:gd name="connsiteX1985" fmla="*/ 5681940 w 10799257"/>
              <a:gd name="connsiteY1985" fmla="*/ 1537435 h 3098304"/>
              <a:gd name="connsiteX1986" fmla="*/ 5498376 w 10799257"/>
              <a:gd name="connsiteY1986" fmla="*/ 1537435 h 3098304"/>
              <a:gd name="connsiteX1987" fmla="*/ 5576126 w 10799257"/>
              <a:gd name="connsiteY1987" fmla="*/ 1615171 h 3098304"/>
              <a:gd name="connsiteX1988" fmla="*/ 5498376 w 10799257"/>
              <a:gd name="connsiteY1988" fmla="*/ 1692909 h 3098304"/>
              <a:gd name="connsiteX1989" fmla="*/ 5420640 w 10799257"/>
              <a:gd name="connsiteY1989" fmla="*/ 1615171 h 3098304"/>
              <a:gd name="connsiteX1990" fmla="*/ 5498376 w 10799257"/>
              <a:gd name="connsiteY1990" fmla="*/ 1537435 h 3098304"/>
              <a:gd name="connsiteX1991" fmla="*/ 3625627 w 10799257"/>
              <a:gd name="connsiteY1991" fmla="*/ 1537435 h 3098304"/>
              <a:gd name="connsiteX1992" fmla="*/ 3703372 w 10799257"/>
              <a:gd name="connsiteY1992" fmla="*/ 1615171 h 3098304"/>
              <a:gd name="connsiteX1993" fmla="*/ 3625627 w 10799257"/>
              <a:gd name="connsiteY1993" fmla="*/ 1692909 h 3098304"/>
              <a:gd name="connsiteX1994" fmla="*/ 3547901 w 10799257"/>
              <a:gd name="connsiteY1994" fmla="*/ 1615171 h 3098304"/>
              <a:gd name="connsiteX1995" fmla="*/ 3625627 w 10799257"/>
              <a:gd name="connsiteY1995" fmla="*/ 1537435 h 3098304"/>
              <a:gd name="connsiteX1996" fmla="*/ 2317572 w 10799257"/>
              <a:gd name="connsiteY1996" fmla="*/ 1537435 h 3098304"/>
              <a:gd name="connsiteX1997" fmla="*/ 2395313 w 10799257"/>
              <a:gd name="connsiteY1997" fmla="*/ 1615171 h 3098304"/>
              <a:gd name="connsiteX1998" fmla="*/ 2317572 w 10799257"/>
              <a:gd name="connsiteY1998" fmla="*/ 1692909 h 3098304"/>
              <a:gd name="connsiteX1999" fmla="*/ 2239845 w 10799257"/>
              <a:gd name="connsiteY1999" fmla="*/ 1615171 h 3098304"/>
              <a:gd name="connsiteX2000" fmla="*/ 2317572 w 10799257"/>
              <a:gd name="connsiteY2000" fmla="*/ 1537435 h 3098304"/>
              <a:gd name="connsiteX2001" fmla="*/ 1569475 w 10799257"/>
              <a:gd name="connsiteY2001" fmla="*/ 1537435 h 3098304"/>
              <a:gd name="connsiteX2002" fmla="*/ 1647232 w 10799257"/>
              <a:gd name="connsiteY2002" fmla="*/ 1615171 h 3098304"/>
              <a:gd name="connsiteX2003" fmla="*/ 1569475 w 10799257"/>
              <a:gd name="connsiteY2003" fmla="*/ 1692909 h 3098304"/>
              <a:gd name="connsiteX2004" fmla="*/ 1491752 w 10799257"/>
              <a:gd name="connsiteY2004" fmla="*/ 1615171 h 3098304"/>
              <a:gd name="connsiteX2005" fmla="*/ 1569475 w 10799257"/>
              <a:gd name="connsiteY2005" fmla="*/ 1537435 h 3098304"/>
              <a:gd name="connsiteX2006" fmla="*/ 1385938 w 10799257"/>
              <a:gd name="connsiteY2006" fmla="*/ 1537435 h 3098304"/>
              <a:gd name="connsiteX2007" fmla="*/ 1463700 w 10799257"/>
              <a:gd name="connsiteY2007" fmla="*/ 1615171 h 3098304"/>
              <a:gd name="connsiteX2008" fmla="*/ 1385938 w 10799257"/>
              <a:gd name="connsiteY2008" fmla="*/ 1692909 h 3098304"/>
              <a:gd name="connsiteX2009" fmla="*/ 1308177 w 10799257"/>
              <a:gd name="connsiteY2009" fmla="*/ 1615171 h 3098304"/>
              <a:gd name="connsiteX2010" fmla="*/ 1385938 w 10799257"/>
              <a:gd name="connsiteY2010" fmla="*/ 1537435 h 3098304"/>
              <a:gd name="connsiteX2011" fmla="*/ 1202397 w 10799257"/>
              <a:gd name="connsiteY2011" fmla="*/ 1537435 h 3098304"/>
              <a:gd name="connsiteX2012" fmla="*/ 1280126 w 10799257"/>
              <a:gd name="connsiteY2012" fmla="*/ 1615171 h 3098304"/>
              <a:gd name="connsiteX2013" fmla="*/ 1202397 w 10799257"/>
              <a:gd name="connsiteY2013" fmla="*/ 1692909 h 3098304"/>
              <a:gd name="connsiteX2014" fmla="*/ 1124687 w 10799257"/>
              <a:gd name="connsiteY2014" fmla="*/ 1615171 h 3098304"/>
              <a:gd name="connsiteX2015" fmla="*/ 1202397 w 10799257"/>
              <a:gd name="connsiteY2015" fmla="*/ 1537435 h 3098304"/>
              <a:gd name="connsiteX2016" fmla="*/ 1014150 w 10799257"/>
              <a:gd name="connsiteY2016" fmla="*/ 1537435 h 3098304"/>
              <a:gd name="connsiteX2017" fmla="*/ 1091922 w 10799257"/>
              <a:gd name="connsiteY2017" fmla="*/ 1615171 h 3098304"/>
              <a:gd name="connsiteX2018" fmla="*/ 1014150 w 10799257"/>
              <a:gd name="connsiteY2018" fmla="*/ 1692909 h 3098304"/>
              <a:gd name="connsiteX2019" fmla="*/ 936457 w 10799257"/>
              <a:gd name="connsiteY2019" fmla="*/ 1615171 h 3098304"/>
              <a:gd name="connsiteX2020" fmla="*/ 1014150 w 10799257"/>
              <a:gd name="connsiteY2020" fmla="*/ 1537435 h 3098304"/>
              <a:gd name="connsiteX2021" fmla="*/ 830653 w 10799257"/>
              <a:gd name="connsiteY2021" fmla="*/ 1537435 h 3098304"/>
              <a:gd name="connsiteX2022" fmla="*/ 908411 w 10799257"/>
              <a:gd name="connsiteY2022" fmla="*/ 1615171 h 3098304"/>
              <a:gd name="connsiteX2023" fmla="*/ 830653 w 10799257"/>
              <a:gd name="connsiteY2023" fmla="*/ 1692909 h 3098304"/>
              <a:gd name="connsiteX2024" fmla="*/ 752908 w 10799257"/>
              <a:gd name="connsiteY2024" fmla="*/ 1615171 h 3098304"/>
              <a:gd name="connsiteX2025" fmla="*/ 830653 w 10799257"/>
              <a:gd name="connsiteY2025" fmla="*/ 1537435 h 3098304"/>
              <a:gd name="connsiteX2026" fmla="*/ 642418 w 10799257"/>
              <a:gd name="connsiteY2026" fmla="*/ 1537435 h 3098304"/>
              <a:gd name="connsiteX2027" fmla="*/ 720160 w 10799257"/>
              <a:gd name="connsiteY2027" fmla="*/ 1615171 h 3098304"/>
              <a:gd name="connsiteX2028" fmla="*/ 642418 w 10799257"/>
              <a:gd name="connsiteY2028" fmla="*/ 1692909 h 3098304"/>
              <a:gd name="connsiteX2029" fmla="*/ 564685 w 10799257"/>
              <a:gd name="connsiteY2029" fmla="*/ 1615171 h 3098304"/>
              <a:gd name="connsiteX2030" fmla="*/ 642418 w 10799257"/>
              <a:gd name="connsiteY2030" fmla="*/ 1537435 h 3098304"/>
              <a:gd name="connsiteX2031" fmla="*/ 9720532 w 10799257"/>
              <a:gd name="connsiteY2031" fmla="*/ 1474796 h 3098304"/>
              <a:gd name="connsiteX2032" fmla="*/ 9772393 w 10799257"/>
              <a:gd name="connsiteY2032" fmla="*/ 1515283 h 3098304"/>
              <a:gd name="connsiteX2033" fmla="*/ 9759560 w 10799257"/>
              <a:gd name="connsiteY2033" fmla="*/ 1512692 h 3098304"/>
              <a:gd name="connsiteX2034" fmla="*/ 9734851 w 10799257"/>
              <a:gd name="connsiteY2034" fmla="*/ 1496033 h 3098304"/>
              <a:gd name="connsiteX2035" fmla="*/ 700606 w 10799257"/>
              <a:gd name="connsiteY2035" fmla="*/ 1390848 h 3098304"/>
              <a:gd name="connsiteX2036" fmla="*/ 714062 w 10799257"/>
              <a:gd name="connsiteY2036" fmla="*/ 1410805 h 3098304"/>
              <a:gd name="connsiteX2037" fmla="*/ 720171 w 10799257"/>
              <a:gd name="connsiteY2037" fmla="*/ 1441063 h 3098304"/>
              <a:gd name="connsiteX2038" fmla="*/ 642428 w 10799257"/>
              <a:gd name="connsiteY2038" fmla="*/ 1518801 h 3098304"/>
              <a:gd name="connsiteX2039" fmla="*/ 587465 w 10799257"/>
              <a:gd name="connsiteY2039" fmla="*/ 1496032 h 3098304"/>
              <a:gd name="connsiteX2040" fmla="*/ 576923 w 10799257"/>
              <a:gd name="connsiteY2040" fmla="*/ 1480396 h 3098304"/>
              <a:gd name="connsiteX2041" fmla="*/ 622703 w 10799257"/>
              <a:gd name="connsiteY2041" fmla="*/ 1444657 h 3098304"/>
              <a:gd name="connsiteX2042" fmla="*/ 9574517 w 10799257"/>
              <a:gd name="connsiteY2042" fmla="*/ 1370468 h 3098304"/>
              <a:gd name="connsiteX2043" fmla="*/ 9681926 w 10799257"/>
              <a:gd name="connsiteY2043" fmla="*/ 1444657 h 3098304"/>
              <a:gd name="connsiteX2044" fmla="*/ 9683127 w 10799257"/>
              <a:gd name="connsiteY2044" fmla="*/ 1445595 h 3098304"/>
              <a:gd name="connsiteX2045" fmla="*/ 9677932 w 10799257"/>
              <a:gd name="connsiteY2045" fmla="*/ 1471324 h 3098304"/>
              <a:gd name="connsiteX2046" fmla="*/ 9606304 w 10799257"/>
              <a:gd name="connsiteY2046" fmla="*/ 1518801 h 3098304"/>
              <a:gd name="connsiteX2047" fmla="*/ 9528568 w 10799257"/>
              <a:gd name="connsiteY2047" fmla="*/ 1441065 h 3098304"/>
              <a:gd name="connsiteX2048" fmla="*/ 9551337 w 10799257"/>
              <a:gd name="connsiteY2048" fmla="*/ 1386097 h 3098304"/>
              <a:gd name="connsiteX2049" fmla="*/ 9413377 w 10799257"/>
              <a:gd name="connsiteY2049" fmla="*/ 1363328 h 3098304"/>
              <a:gd name="connsiteX2050" fmla="*/ 9491114 w 10799257"/>
              <a:gd name="connsiteY2050" fmla="*/ 1441063 h 3098304"/>
              <a:gd name="connsiteX2051" fmla="*/ 9413377 w 10799257"/>
              <a:gd name="connsiteY2051" fmla="*/ 1518801 h 3098304"/>
              <a:gd name="connsiteX2052" fmla="*/ 9335640 w 10799257"/>
              <a:gd name="connsiteY2052" fmla="*/ 1441063 h 3098304"/>
              <a:gd name="connsiteX2053" fmla="*/ 9413377 w 10799257"/>
              <a:gd name="connsiteY2053" fmla="*/ 1363328 h 3098304"/>
              <a:gd name="connsiteX2054" fmla="*/ 9234566 w 10799257"/>
              <a:gd name="connsiteY2054" fmla="*/ 1363328 h 3098304"/>
              <a:gd name="connsiteX2055" fmla="*/ 9312303 w 10799257"/>
              <a:gd name="connsiteY2055" fmla="*/ 1441065 h 3098304"/>
              <a:gd name="connsiteX2056" fmla="*/ 9234566 w 10799257"/>
              <a:gd name="connsiteY2056" fmla="*/ 1518801 h 3098304"/>
              <a:gd name="connsiteX2057" fmla="*/ 9156829 w 10799257"/>
              <a:gd name="connsiteY2057" fmla="*/ 1441065 h 3098304"/>
              <a:gd name="connsiteX2058" fmla="*/ 9234566 w 10799257"/>
              <a:gd name="connsiteY2058" fmla="*/ 1363328 h 3098304"/>
              <a:gd name="connsiteX2059" fmla="*/ 9036935 w 10799257"/>
              <a:gd name="connsiteY2059" fmla="*/ 1363328 h 3098304"/>
              <a:gd name="connsiteX2060" fmla="*/ 9114672 w 10799257"/>
              <a:gd name="connsiteY2060" fmla="*/ 1441065 h 3098304"/>
              <a:gd name="connsiteX2061" fmla="*/ 9036935 w 10799257"/>
              <a:gd name="connsiteY2061" fmla="*/ 1518801 h 3098304"/>
              <a:gd name="connsiteX2062" fmla="*/ 8959198 w 10799257"/>
              <a:gd name="connsiteY2062" fmla="*/ 1441065 h 3098304"/>
              <a:gd name="connsiteX2063" fmla="*/ 9036935 w 10799257"/>
              <a:gd name="connsiteY2063" fmla="*/ 1363328 h 3098304"/>
              <a:gd name="connsiteX2064" fmla="*/ 8853418 w 10799257"/>
              <a:gd name="connsiteY2064" fmla="*/ 1363328 h 3098304"/>
              <a:gd name="connsiteX2065" fmla="*/ 8931155 w 10799257"/>
              <a:gd name="connsiteY2065" fmla="*/ 1441065 h 3098304"/>
              <a:gd name="connsiteX2066" fmla="*/ 8853418 w 10799257"/>
              <a:gd name="connsiteY2066" fmla="*/ 1518801 h 3098304"/>
              <a:gd name="connsiteX2067" fmla="*/ 8775681 w 10799257"/>
              <a:gd name="connsiteY2067" fmla="*/ 1441065 h 3098304"/>
              <a:gd name="connsiteX2068" fmla="*/ 8853418 w 10799257"/>
              <a:gd name="connsiteY2068" fmla="*/ 1363328 h 3098304"/>
              <a:gd name="connsiteX2069" fmla="*/ 8669904 w 10799257"/>
              <a:gd name="connsiteY2069" fmla="*/ 1363328 h 3098304"/>
              <a:gd name="connsiteX2070" fmla="*/ 8747641 w 10799257"/>
              <a:gd name="connsiteY2070" fmla="*/ 1441063 h 3098304"/>
              <a:gd name="connsiteX2071" fmla="*/ 8669904 w 10799257"/>
              <a:gd name="connsiteY2071" fmla="*/ 1518801 h 3098304"/>
              <a:gd name="connsiteX2072" fmla="*/ 8592167 w 10799257"/>
              <a:gd name="connsiteY2072" fmla="*/ 1441063 h 3098304"/>
              <a:gd name="connsiteX2073" fmla="*/ 8669904 w 10799257"/>
              <a:gd name="connsiteY2073" fmla="*/ 1363328 h 3098304"/>
              <a:gd name="connsiteX2074" fmla="*/ 8481681 w 10799257"/>
              <a:gd name="connsiteY2074" fmla="*/ 1363328 h 3098304"/>
              <a:gd name="connsiteX2075" fmla="*/ 8559418 w 10799257"/>
              <a:gd name="connsiteY2075" fmla="*/ 1441065 h 3098304"/>
              <a:gd name="connsiteX2076" fmla="*/ 8481681 w 10799257"/>
              <a:gd name="connsiteY2076" fmla="*/ 1518801 h 3098304"/>
              <a:gd name="connsiteX2077" fmla="*/ 8403944 w 10799257"/>
              <a:gd name="connsiteY2077" fmla="*/ 1441065 h 3098304"/>
              <a:gd name="connsiteX2078" fmla="*/ 8481681 w 10799257"/>
              <a:gd name="connsiteY2078" fmla="*/ 1363328 h 3098304"/>
              <a:gd name="connsiteX2079" fmla="*/ 8298166 w 10799257"/>
              <a:gd name="connsiteY2079" fmla="*/ 1363328 h 3098304"/>
              <a:gd name="connsiteX2080" fmla="*/ 8375903 w 10799257"/>
              <a:gd name="connsiteY2080" fmla="*/ 1441065 h 3098304"/>
              <a:gd name="connsiteX2081" fmla="*/ 8298166 w 10799257"/>
              <a:gd name="connsiteY2081" fmla="*/ 1518801 h 3098304"/>
              <a:gd name="connsiteX2082" fmla="*/ 8220429 w 10799257"/>
              <a:gd name="connsiteY2082" fmla="*/ 1441065 h 3098304"/>
              <a:gd name="connsiteX2083" fmla="*/ 8298166 w 10799257"/>
              <a:gd name="connsiteY2083" fmla="*/ 1363328 h 3098304"/>
              <a:gd name="connsiteX2084" fmla="*/ 8109946 w 10799257"/>
              <a:gd name="connsiteY2084" fmla="*/ 1363328 h 3098304"/>
              <a:gd name="connsiteX2085" fmla="*/ 8187683 w 10799257"/>
              <a:gd name="connsiteY2085" fmla="*/ 1441065 h 3098304"/>
              <a:gd name="connsiteX2086" fmla="*/ 8109946 w 10799257"/>
              <a:gd name="connsiteY2086" fmla="*/ 1518801 h 3098304"/>
              <a:gd name="connsiteX2087" fmla="*/ 8032209 w 10799257"/>
              <a:gd name="connsiteY2087" fmla="*/ 1441065 h 3098304"/>
              <a:gd name="connsiteX2088" fmla="*/ 8109946 w 10799257"/>
              <a:gd name="connsiteY2088" fmla="*/ 1363328 h 3098304"/>
              <a:gd name="connsiteX2089" fmla="*/ 7926429 w 10799257"/>
              <a:gd name="connsiteY2089" fmla="*/ 1363328 h 3098304"/>
              <a:gd name="connsiteX2090" fmla="*/ 8004166 w 10799257"/>
              <a:gd name="connsiteY2090" fmla="*/ 1441063 h 3098304"/>
              <a:gd name="connsiteX2091" fmla="*/ 7926429 w 10799257"/>
              <a:gd name="connsiteY2091" fmla="*/ 1518801 h 3098304"/>
              <a:gd name="connsiteX2092" fmla="*/ 7848692 w 10799257"/>
              <a:gd name="connsiteY2092" fmla="*/ 1441063 h 3098304"/>
              <a:gd name="connsiteX2093" fmla="*/ 7926429 w 10799257"/>
              <a:gd name="connsiteY2093" fmla="*/ 1363328 h 3098304"/>
              <a:gd name="connsiteX2094" fmla="*/ 7738208 w 10799257"/>
              <a:gd name="connsiteY2094" fmla="*/ 1363328 h 3098304"/>
              <a:gd name="connsiteX2095" fmla="*/ 7815945 w 10799257"/>
              <a:gd name="connsiteY2095" fmla="*/ 1441063 h 3098304"/>
              <a:gd name="connsiteX2096" fmla="*/ 7738208 w 10799257"/>
              <a:gd name="connsiteY2096" fmla="*/ 1518801 h 3098304"/>
              <a:gd name="connsiteX2097" fmla="*/ 7660471 w 10799257"/>
              <a:gd name="connsiteY2097" fmla="*/ 1441063 h 3098304"/>
              <a:gd name="connsiteX2098" fmla="*/ 7738208 w 10799257"/>
              <a:gd name="connsiteY2098" fmla="*/ 1363328 h 3098304"/>
              <a:gd name="connsiteX2099" fmla="*/ 7554691 w 10799257"/>
              <a:gd name="connsiteY2099" fmla="*/ 1363328 h 3098304"/>
              <a:gd name="connsiteX2100" fmla="*/ 7632428 w 10799257"/>
              <a:gd name="connsiteY2100" fmla="*/ 1441065 h 3098304"/>
              <a:gd name="connsiteX2101" fmla="*/ 7554691 w 10799257"/>
              <a:gd name="connsiteY2101" fmla="*/ 1518801 h 3098304"/>
              <a:gd name="connsiteX2102" fmla="*/ 7476954 w 10799257"/>
              <a:gd name="connsiteY2102" fmla="*/ 1441065 h 3098304"/>
              <a:gd name="connsiteX2103" fmla="*/ 7554691 w 10799257"/>
              <a:gd name="connsiteY2103" fmla="*/ 1363328 h 3098304"/>
              <a:gd name="connsiteX2104" fmla="*/ 7366470 w 10799257"/>
              <a:gd name="connsiteY2104" fmla="*/ 1363328 h 3098304"/>
              <a:gd name="connsiteX2105" fmla="*/ 7444207 w 10799257"/>
              <a:gd name="connsiteY2105" fmla="*/ 1441063 h 3098304"/>
              <a:gd name="connsiteX2106" fmla="*/ 7366470 w 10799257"/>
              <a:gd name="connsiteY2106" fmla="*/ 1518801 h 3098304"/>
              <a:gd name="connsiteX2107" fmla="*/ 7288733 w 10799257"/>
              <a:gd name="connsiteY2107" fmla="*/ 1441063 h 3098304"/>
              <a:gd name="connsiteX2108" fmla="*/ 7366470 w 10799257"/>
              <a:gd name="connsiteY2108" fmla="*/ 1363328 h 3098304"/>
              <a:gd name="connsiteX2109" fmla="*/ 7178248 w 10799257"/>
              <a:gd name="connsiteY2109" fmla="*/ 1363328 h 3098304"/>
              <a:gd name="connsiteX2110" fmla="*/ 7255985 w 10799257"/>
              <a:gd name="connsiteY2110" fmla="*/ 1441063 h 3098304"/>
              <a:gd name="connsiteX2111" fmla="*/ 7178248 w 10799257"/>
              <a:gd name="connsiteY2111" fmla="*/ 1518801 h 3098304"/>
              <a:gd name="connsiteX2112" fmla="*/ 7100511 w 10799257"/>
              <a:gd name="connsiteY2112" fmla="*/ 1441063 h 3098304"/>
              <a:gd name="connsiteX2113" fmla="*/ 7178248 w 10799257"/>
              <a:gd name="connsiteY2113" fmla="*/ 1363328 h 3098304"/>
              <a:gd name="connsiteX2114" fmla="*/ 6985324 w 10799257"/>
              <a:gd name="connsiteY2114" fmla="*/ 1363328 h 3098304"/>
              <a:gd name="connsiteX2115" fmla="*/ 7063061 w 10799257"/>
              <a:gd name="connsiteY2115" fmla="*/ 1441063 h 3098304"/>
              <a:gd name="connsiteX2116" fmla="*/ 6985324 w 10799257"/>
              <a:gd name="connsiteY2116" fmla="*/ 1518801 h 3098304"/>
              <a:gd name="connsiteX2117" fmla="*/ 6907587 w 10799257"/>
              <a:gd name="connsiteY2117" fmla="*/ 1441063 h 3098304"/>
              <a:gd name="connsiteX2118" fmla="*/ 6985324 w 10799257"/>
              <a:gd name="connsiteY2118" fmla="*/ 1363328 h 3098304"/>
              <a:gd name="connsiteX2119" fmla="*/ 6801806 w 10799257"/>
              <a:gd name="connsiteY2119" fmla="*/ 1363328 h 3098304"/>
              <a:gd name="connsiteX2120" fmla="*/ 6879543 w 10799257"/>
              <a:gd name="connsiteY2120" fmla="*/ 1441065 h 3098304"/>
              <a:gd name="connsiteX2121" fmla="*/ 6801806 w 10799257"/>
              <a:gd name="connsiteY2121" fmla="*/ 1518801 h 3098304"/>
              <a:gd name="connsiteX2122" fmla="*/ 6724069 w 10799257"/>
              <a:gd name="connsiteY2122" fmla="*/ 1441065 h 3098304"/>
              <a:gd name="connsiteX2123" fmla="*/ 6801806 w 10799257"/>
              <a:gd name="connsiteY2123" fmla="*/ 1363328 h 3098304"/>
              <a:gd name="connsiteX2124" fmla="*/ 6613585 w 10799257"/>
              <a:gd name="connsiteY2124" fmla="*/ 1363328 h 3098304"/>
              <a:gd name="connsiteX2125" fmla="*/ 6691322 w 10799257"/>
              <a:gd name="connsiteY2125" fmla="*/ 1441063 h 3098304"/>
              <a:gd name="connsiteX2126" fmla="*/ 6613585 w 10799257"/>
              <a:gd name="connsiteY2126" fmla="*/ 1518801 h 3098304"/>
              <a:gd name="connsiteX2127" fmla="*/ 6535848 w 10799257"/>
              <a:gd name="connsiteY2127" fmla="*/ 1441063 h 3098304"/>
              <a:gd name="connsiteX2128" fmla="*/ 6613585 w 10799257"/>
              <a:gd name="connsiteY2128" fmla="*/ 1363328 h 3098304"/>
              <a:gd name="connsiteX2129" fmla="*/ 6425364 w 10799257"/>
              <a:gd name="connsiteY2129" fmla="*/ 1363328 h 3098304"/>
              <a:gd name="connsiteX2130" fmla="*/ 6503101 w 10799257"/>
              <a:gd name="connsiteY2130" fmla="*/ 1441065 h 3098304"/>
              <a:gd name="connsiteX2131" fmla="*/ 6425364 w 10799257"/>
              <a:gd name="connsiteY2131" fmla="*/ 1518801 h 3098304"/>
              <a:gd name="connsiteX2132" fmla="*/ 6347627 w 10799257"/>
              <a:gd name="connsiteY2132" fmla="*/ 1441065 h 3098304"/>
              <a:gd name="connsiteX2133" fmla="*/ 6425364 w 10799257"/>
              <a:gd name="connsiteY2133" fmla="*/ 1363328 h 3098304"/>
              <a:gd name="connsiteX2134" fmla="*/ 6241848 w 10799257"/>
              <a:gd name="connsiteY2134" fmla="*/ 1363328 h 3098304"/>
              <a:gd name="connsiteX2135" fmla="*/ 6319585 w 10799257"/>
              <a:gd name="connsiteY2135" fmla="*/ 1441065 h 3098304"/>
              <a:gd name="connsiteX2136" fmla="*/ 6241848 w 10799257"/>
              <a:gd name="connsiteY2136" fmla="*/ 1518801 h 3098304"/>
              <a:gd name="connsiteX2137" fmla="*/ 6164111 w 10799257"/>
              <a:gd name="connsiteY2137" fmla="*/ 1441065 h 3098304"/>
              <a:gd name="connsiteX2138" fmla="*/ 6241848 w 10799257"/>
              <a:gd name="connsiteY2138" fmla="*/ 1363328 h 3098304"/>
              <a:gd name="connsiteX2139" fmla="*/ 6053629 w 10799257"/>
              <a:gd name="connsiteY2139" fmla="*/ 1363328 h 3098304"/>
              <a:gd name="connsiteX2140" fmla="*/ 6131366 w 10799257"/>
              <a:gd name="connsiteY2140" fmla="*/ 1441063 h 3098304"/>
              <a:gd name="connsiteX2141" fmla="*/ 6053629 w 10799257"/>
              <a:gd name="connsiteY2141" fmla="*/ 1518801 h 3098304"/>
              <a:gd name="connsiteX2142" fmla="*/ 5975892 w 10799257"/>
              <a:gd name="connsiteY2142" fmla="*/ 1441063 h 3098304"/>
              <a:gd name="connsiteX2143" fmla="*/ 6053629 w 10799257"/>
              <a:gd name="connsiteY2143" fmla="*/ 1363328 h 3098304"/>
              <a:gd name="connsiteX2144" fmla="*/ 5870110 w 10799257"/>
              <a:gd name="connsiteY2144" fmla="*/ 1363328 h 3098304"/>
              <a:gd name="connsiteX2145" fmla="*/ 5947847 w 10799257"/>
              <a:gd name="connsiteY2145" fmla="*/ 1441065 h 3098304"/>
              <a:gd name="connsiteX2146" fmla="*/ 5870110 w 10799257"/>
              <a:gd name="connsiteY2146" fmla="*/ 1518801 h 3098304"/>
              <a:gd name="connsiteX2147" fmla="*/ 5792373 w 10799257"/>
              <a:gd name="connsiteY2147" fmla="*/ 1441065 h 3098304"/>
              <a:gd name="connsiteX2148" fmla="*/ 5870110 w 10799257"/>
              <a:gd name="connsiteY2148" fmla="*/ 1363328 h 3098304"/>
              <a:gd name="connsiteX2149" fmla="*/ 5681942 w 10799257"/>
              <a:gd name="connsiteY2149" fmla="*/ 1363328 h 3098304"/>
              <a:gd name="connsiteX2150" fmla="*/ 5759628 w 10799257"/>
              <a:gd name="connsiteY2150" fmla="*/ 1441065 h 3098304"/>
              <a:gd name="connsiteX2151" fmla="*/ 5681942 w 10799257"/>
              <a:gd name="connsiteY2151" fmla="*/ 1518801 h 3098304"/>
              <a:gd name="connsiteX2152" fmla="*/ 5604176 w 10799257"/>
              <a:gd name="connsiteY2152" fmla="*/ 1441065 h 3098304"/>
              <a:gd name="connsiteX2153" fmla="*/ 5681942 w 10799257"/>
              <a:gd name="connsiteY2153" fmla="*/ 1363328 h 3098304"/>
              <a:gd name="connsiteX2154" fmla="*/ 4745533 w 10799257"/>
              <a:gd name="connsiteY2154" fmla="*/ 1363328 h 3098304"/>
              <a:gd name="connsiteX2155" fmla="*/ 4823263 w 10799257"/>
              <a:gd name="connsiteY2155" fmla="*/ 1441063 h 3098304"/>
              <a:gd name="connsiteX2156" fmla="*/ 4745533 w 10799257"/>
              <a:gd name="connsiteY2156" fmla="*/ 1518801 h 3098304"/>
              <a:gd name="connsiteX2157" fmla="*/ 4667783 w 10799257"/>
              <a:gd name="connsiteY2157" fmla="*/ 1441063 h 3098304"/>
              <a:gd name="connsiteX2158" fmla="*/ 4745533 w 10799257"/>
              <a:gd name="connsiteY2158" fmla="*/ 1363328 h 3098304"/>
              <a:gd name="connsiteX2159" fmla="*/ 4557296 w 10799257"/>
              <a:gd name="connsiteY2159" fmla="*/ 1363328 h 3098304"/>
              <a:gd name="connsiteX2160" fmla="*/ 4635044 w 10799257"/>
              <a:gd name="connsiteY2160" fmla="*/ 1441065 h 3098304"/>
              <a:gd name="connsiteX2161" fmla="*/ 4557296 w 10799257"/>
              <a:gd name="connsiteY2161" fmla="*/ 1518801 h 3098304"/>
              <a:gd name="connsiteX2162" fmla="*/ 4479562 w 10799257"/>
              <a:gd name="connsiteY2162" fmla="*/ 1441065 h 3098304"/>
              <a:gd name="connsiteX2163" fmla="*/ 4557296 w 10799257"/>
              <a:gd name="connsiteY2163" fmla="*/ 1363328 h 3098304"/>
              <a:gd name="connsiteX2164" fmla="*/ 4373781 w 10799257"/>
              <a:gd name="connsiteY2164" fmla="*/ 1363328 h 3098304"/>
              <a:gd name="connsiteX2165" fmla="*/ 4451515 w 10799257"/>
              <a:gd name="connsiteY2165" fmla="*/ 1441065 h 3098304"/>
              <a:gd name="connsiteX2166" fmla="*/ 4373781 w 10799257"/>
              <a:gd name="connsiteY2166" fmla="*/ 1518801 h 3098304"/>
              <a:gd name="connsiteX2167" fmla="*/ 4296053 w 10799257"/>
              <a:gd name="connsiteY2167" fmla="*/ 1441065 h 3098304"/>
              <a:gd name="connsiteX2168" fmla="*/ 4373781 w 10799257"/>
              <a:gd name="connsiteY2168" fmla="*/ 1363328 h 3098304"/>
              <a:gd name="connsiteX2169" fmla="*/ 3625629 w 10799257"/>
              <a:gd name="connsiteY2169" fmla="*/ 1363328 h 3098304"/>
              <a:gd name="connsiteX2170" fmla="*/ 3703372 w 10799257"/>
              <a:gd name="connsiteY2170" fmla="*/ 1441063 h 3098304"/>
              <a:gd name="connsiteX2171" fmla="*/ 3625629 w 10799257"/>
              <a:gd name="connsiteY2171" fmla="*/ 1518801 h 3098304"/>
              <a:gd name="connsiteX2172" fmla="*/ 3547906 w 10799257"/>
              <a:gd name="connsiteY2172" fmla="*/ 1441063 h 3098304"/>
              <a:gd name="connsiteX2173" fmla="*/ 3625629 w 10799257"/>
              <a:gd name="connsiteY2173" fmla="*/ 1363328 h 3098304"/>
              <a:gd name="connsiteX2174" fmla="*/ 3442093 w 10799257"/>
              <a:gd name="connsiteY2174" fmla="*/ 1363328 h 3098304"/>
              <a:gd name="connsiteX2175" fmla="*/ 3519851 w 10799257"/>
              <a:gd name="connsiteY2175" fmla="*/ 1441065 h 3098304"/>
              <a:gd name="connsiteX2176" fmla="*/ 3442093 w 10799257"/>
              <a:gd name="connsiteY2176" fmla="*/ 1518801 h 3098304"/>
              <a:gd name="connsiteX2177" fmla="*/ 3364502 w 10799257"/>
              <a:gd name="connsiteY2177" fmla="*/ 1441065 h 3098304"/>
              <a:gd name="connsiteX2178" fmla="*/ 3442093 w 10799257"/>
              <a:gd name="connsiteY2178" fmla="*/ 1363328 h 3098304"/>
              <a:gd name="connsiteX2179" fmla="*/ 2689371 w 10799257"/>
              <a:gd name="connsiteY2179" fmla="*/ 1363328 h 3098304"/>
              <a:gd name="connsiteX2180" fmla="*/ 2767077 w 10799257"/>
              <a:gd name="connsiteY2180" fmla="*/ 1441063 h 3098304"/>
              <a:gd name="connsiteX2181" fmla="*/ 2689371 w 10799257"/>
              <a:gd name="connsiteY2181" fmla="*/ 1518801 h 3098304"/>
              <a:gd name="connsiteX2182" fmla="*/ 2611635 w 10799257"/>
              <a:gd name="connsiteY2182" fmla="*/ 1441063 h 3098304"/>
              <a:gd name="connsiteX2183" fmla="*/ 2689371 w 10799257"/>
              <a:gd name="connsiteY2183" fmla="*/ 1363328 h 3098304"/>
              <a:gd name="connsiteX2184" fmla="*/ 2510551 w 10799257"/>
              <a:gd name="connsiteY2184" fmla="*/ 1363328 h 3098304"/>
              <a:gd name="connsiteX2185" fmla="*/ 2588296 w 10799257"/>
              <a:gd name="connsiteY2185" fmla="*/ 1441065 h 3098304"/>
              <a:gd name="connsiteX2186" fmla="*/ 2510551 w 10799257"/>
              <a:gd name="connsiteY2186" fmla="*/ 1518801 h 3098304"/>
              <a:gd name="connsiteX2187" fmla="*/ 2432787 w 10799257"/>
              <a:gd name="connsiteY2187" fmla="*/ 1441065 h 3098304"/>
              <a:gd name="connsiteX2188" fmla="*/ 2510551 w 10799257"/>
              <a:gd name="connsiteY2188" fmla="*/ 1363328 h 3098304"/>
              <a:gd name="connsiteX2189" fmla="*/ 1941203 w 10799257"/>
              <a:gd name="connsiteY2189" fmla="*/ 1363328 h 3098304"/>
              <a:gd name="connsiteX2190" fmla="*/ 2018925 w 10799257"/>
              <a:gd name="connsiteY2190" fmla="*/ 1441063 h 3098304"/>
              <a:gd name="connsiteX2191" fmla="*/ 1941203 w 10799257"/>
              <a:gd name="connsiteY2191" fmla="*/ 1518801 h 3098304"/>
              <a:gd name="connsiteX2192" fmla="*/ 1863480 w 10799257"/>
              <a:gd name="connsiteY2192" fmla="*/ 1441063 h 3098304"/>
              <a:gd name="connsiteX2193" fmla="*/ 1941203 w 10799257"/>
              <a:gd name="connsiteY2193" fmla="*/ 1363328 h 3098304"/>
              <a:gd name="connsiteX2194" fmla="*/ 1757713 w 10799257"/>
              <a:gd name="connsiteY2194" fmla="*/ 1363328 h 3098304"/>
              <a:gd name="connsiteX2195" fmla="*/ 1835442 w 10799257"/>
              <a:gd name="connsiteY2195" fmla="*/ 1441065 h 3098304"/>
              <a:gd name="connsiteX2196" fmla="*/ 1757713 w 10799257"/>
              <a:gd name="connsiteY2196" fmla="*/ 1518801 h 3098304"/>
              <a:gd name="connsiteX2197" fmla="*/ 1679986 w 10799257"/>
              <a:gd name="connsiteY2197" fmla="*/ 1441065 h 3098304"/>
              <a:gd name="connsiteX2198" fmla="*/ 1757713 w 10799257"/>
              <a:gd name="connsiteY2198" fmla="*/ 1363328 h 3098304"/>
              <a:gd name="connsiteX2199" fmla="*/ 1569475 w 10799257"/>
              <a:gd name="connsiteY2199" fmla="*/ 1363328 h 3098304"/>
              <a:gd name="connsiteX2200" fmla="*/ 1647245 w 10799257"/>
              <a:gd name="connsiteY2200" fmla="*/ 1441063 h 3098304"/>
              <a:gd name="connsiteX2201" fmla="*/ 1569475 w 10799257"/>
              <a:gd name="connsiteY2201" fmla="*/ 1518801 h 3098304"/>
              <a:gd name="connsiteX2202" fmla="*/ 1491765 w 10799257"/>
              <a:gd name="connsiteY2202" fmla="*/ 1441063 h 3098304"/>
              <a:gd name="connsiteX2203" fmla="*/ 1569475 w 10799257"/>
              <a:gd name="connsiteY2203" fmla="*/ 1363328 h 3098304"/>
              <a:gd name="connsiteX2204" fmla="*/ 1385952 w 10799257"/>
              <a:gd name="connsiteY2204" fmla="*/ 1363328 h 3098304"/>
              <a:gd name="connsiteX2205" fmla="*/ 1463714 w 10799257"/>
              <a:gd name="connsiteY2205" fmla="*/ 1441063 h 3098304"/>
              <a:gd name="connsiteX2206" fmla="*/ 1385952 w 10799257"/>
              <a:gd name="connsiteY2206" fmla="*/ 1518801 h 3098304"/>
              <a:gd name="connsiteX2207" fmla="*/ 1308193 w 10799257"/>
              <a:gd name="connsiteY2207" fmla="*/ 1441063 h 3098304"/>
              <a:gd name="connsiteX2208" fmla="*/ 1385952 w 10799257"/>
              <a:gd name="connsiteY2208" fmla="*/ 1363328 h 3098304"/>
              <a:gd name="connsiteX2209" fmla="*/ 1202404 w 10799257"/>
              <a:gd name="connsiteY2209" fmla="*/ 1363328 h 3098304"/>
              <a:gd name="connsiteX2210" fmla="*/ 1280142 w 10799257"/>
              <a:gd name="connsiteY2210" fmla="*/ 1441063 h 3098304"/>
              <a:gd name="connsiteX2211" fmla="*/ 1202404 w 10799257"/>
              <a:gd name="connsiteY2211" fmla="*/ 1518801 h 3098304"/>
              <a:gd name="connsiteX2212" fmla="*/ 1124704 w 10799257"/>
              <a:gd name="connsiteY2212" fmla="*/ 1441063 h 3098304"/>
              <a:gd name="connsiteX2213" fmla="*/ 1202404 w 10799257"/>
              <a:gd name="connsiteY2213" fmla="*/ 1363328 h 3098304"/>
              <a:gd name="connsiteX2214" fmla="*/ 1014166 w 10799257"/>
              <a:gd name="connsiteY2214" fmla="*/ 1363328 h 3098304"/>
              <a:gd name="connsiteX2215" fmla="*/ 1091934 w 10799257"/>
              <a:gd name="connsiteY2215" fmla="*/ 1441063 h 3098304"/>
              <a:gd name="connsiteX2216" fmla="*/ 1014166 w 10799257"/>
              <a:gd name="connsiteY2216" fmla="*/ 1518801 h 3098304"/>
              <a:gd name="connsiteX2217" fmla="*/ 936469 w 10799257"/>
              <a:gd name="connsiteY2217" fmla="*/ 1441063 h 3098304"/>
              <a:gd name="connsiteX2218" fmla="*/ 1014166 w 10799257"/>
              <a:gd name="connsiteY2218" fmla="*/ 1363328 h 3098304"/>
              <a:gd name="connsiteX2219" fmla="*/ 830663 w 10799257"/>
              <a:gd name="connsiteY2219" fmla="*/ 1363328 h 3098304"/>
              <a:gd name="connsiteX2220" fmla="*/ 908428 w 10799257"/>
              <a:gd name="connsiteY2220" fmla="*/ 1441063 h 3098304"/>
              <a:gd name="connsiteX2221" fmla="*/ 830663 w 10799257"/>
              <a:gd name="connsiteY2221" fmla="*/ 1518801 h 3098304"/>
              <a:gd name="connsiteX2222" fmla="*/ 752920 w 10799257"/>
              <a:gd name="connsiteY2222" fmla="*/ 1441063 h 3098304"/>
              <a:gd name="connsiteX2223" fmla="*/ 830663 w 10799257"/>
              <a:gd name="connsiteY2223" fmla="*/ 1363328 h 3098304"/>
              <a:gd name="connsiteX2224" fmla="*/ 904116 w 10799257"/>
              <a:gd name="connsiteY2224" fmla="*/ 1250280 h 3098304"/>
              <a:gd name="connsiteX2225" fmla="*/ 908437 w 10799257"/>
              <a:gd name="connsiteY2225" fmla="*/ 1271666 h 3098304"/>
              <a:gd name="connsiteX2226" fmla="*/ 830675 w 10799257"/>
              <a:gd name="connsiteY2226" fmla="*/ 1349403 h 3098304"/>
              <a:gd name="connsiteX2227" fmla="*/ 800411 w 10799257"/>
              <a:gd name="connsiteY2227" fmla="*/ 1343294 h 3098304"/>
              <a:gd name="connsiteX2228" fmla="*/ 784744 w 10799257"/>
              <a:gd name="connsiteY2228" fmla="*/ 1332732 h 3098304"/>
              <a:gd name="connsiteX2229" fmla="*/ 9356340 w 10799257"/>
              <a:gd name="connsiteY2229" fmla="*/ 1219769 h 3098304"/>
              <a:gd name="connsiteX2230" fmla="*/ 9481917 w 10799257"/>
              <a:gd name="connsiteY2230" fmla="*/ 1306507 h 3098304"/>
              <a:gd name="connsiteX2231" fmla="*/ 9468346 w 10799257"/>
              <a:gd name="connsiteY2231" fmla="*/ 1326635 h 3098304"/>
              <a:gd name="connsiteX2232" fmla="*/ 9413378 w 10799257"/>
              <a:gd name="connsiteY2232" fmla="*/ 1349403 h 3098304"/>
              <a:gd name="connsiteX2233" fmla="*/ 9335641 w 10799257"/>
              <a:gd name="connsiteY2233" fmla="*/ 1271666 h 3098304"/>
              <a:gd name="connsiteX2234" fmla="*/ 9341750 w 10799257"/>
              <a:gd name="connsiteY2234" fmla="*/ 1241408 h 3098304"/>
              <a:gd name="connsiteX2235" fmla="*/ 9234567 w 10799257"/>
              <a:gd name="connsiteY2235" fmla="*/ 1193930 h 3098304"/>
              <a:gd name="connsiteX2236" fmla="*/ 9312304 w 10799257"/>
              <a:gd name="connsiteY2236" fmla="*/ 1271666 h 3098304"/>
              <a:gd name="connsiteX2237" fmla="*/ 9234567 w 10799257"/>
              <a:gd name="connsiteY2237" fmla="*/ 1349403 h 3098304"/>
              <a:gd name="connsiteX2238" fmla="*/ 9156831 w 10799257"/>
              <a:gd name="connsiteY2238" fmla="*/ 1271666 h 3098304"/>
              <a:gd name="connsiteX2239" fmla="*/ 9234567 w 10799257"/>
              <a:gd name="connsiteY2239" fmla="*/ 1193930 h 3098304"/>
              <a:gd name="connsiteX2240" fmla="*/ 9036935 w 10799257"/>
              <a:gd name="connsiteY2240" fmla="*/ 1193930 h 3098304"/>
              <a:gd name="connsiteX2241" fmla="*/ 9114672 w 10799257"/>
              <a:gd name="connsiteY2241" fmla="*/ 1271666 h 3098304"/>
              <a:gd name="connsiteX2242" fmla="*/ 9036935 w 10799257"/>
              <a:gd name="connsiteY2242" fmla="*/ 1349403 h 3098304"/>
              <a:gd name="connsiteX2243" fmla="*/ 8959198 w 10799257"/>
              <a:gd name="connsiteY2243" fmla="*/ 1271666 h 3098304"/>
              <a:gd name="connsiteX2244" fmla="*/ 9036935 w 10799257"/>
              <a:gd name="connsiteY2244" fmla="*/ 1193930 h 3098304"/>
              <a:gd name="connsiteX2245" fmla="*/ 8853419 w 10799257"/>
              <a:gd name="connsiteY2245" fmla="*/ 1193930 h 3098304"/>
              <a:gd name="connsiteX2246" fmla="*/ 8931156 w 10799257"/>
              <a:gd name="connsiteY2246" fmla="*/ 1271666 h 3098304"/>
              <a:gd name="connsiteX2247" fmla="*/ 8853419 w 10799257"/>
              <a:gd name="connsiteY2247" fmla="*/ 1349403 h 3098304"/>
              <a:gd name="connsiteX2248" fmla="*/ 8775682 w 10799257"/>
              <a:gd name="connsiteY2248" fmla="*/ 1271666 h 3098304"/>
              <a:gd name="connsiteX2249" fmla="*/ 8853419 w 10799257"/>
              <a:gd name="connsiteY2249" fmla="*/ 1193930 h 3098304"/>
              <a:gd name="connsiteX2250" fmla="*/ 8669907 w 10799257"/>
              <a:gd name="connsiteY2250" fmla="*/ 1193930 h 3098304"/>
              <a:gd name="connsiteX2251" fmla="*/ 8747644 w 10799257"/>
              <a:gd name="connsiteY2251" fmla="*/ 1271666 h 3098304"/>
              <a:gd name="connsiteX2252" fmla="*/ 8669907 w 10799257"/>
              <a:gd name="connsiteY2252" fmla="*/ 1349403 h 3098304"/>
              <a:gd name="connsiteX2253" fmla="*/ 8592170 w 10799257"/>
              <a:gd name="connsiteY2253" fmla="*/ 1271666 h 3098304"/>
              <a:gd name="connsiteX2254" fmla="*/ 8669907 w 10799257"/>
              <a:gd name="connsiteY2254" fmla="*/ 1193930 h 3098304"/>
              <a:gd name="connsiteX2255" fmla="*/ 8481683 w 10799257"/>
              <a:gd name="connsiteY2255" fmla="*/ 1193930 h 3098304"/>
              <a:gd name="connsiteX2256" fmla="*/ 8559420 w 10799257"/>
              <a:gd name="connsiteY2256" fmla="*/ 1271666 h 3098304"/>
              <a:gd name="connsiteX2257" fmla="*/ 8481683 w 10799257"/>
              <a:gd name="connsiteY2257" fmla="*/ 1349403 h 3098304"/>
              <a:gd name="connsiteX2258" fmla="*/ 8403946 w 10799257"/>
              <a:gd name="connsiteY2258" fmla="*/ 1271666 h 3098304"/>
              <a:gd name="connsiteX2259" fmla="*/ 8481683 w 10799257"/>
              <a:gd name="connsiteY2259" fmla="*/ 1193930 h 3098304"/>
              <a:gd name="connsiteX2260" fmla="*/ 8298166 w 10799257"/>
              <a:gd name="connsiteY2260" fmla="*/ 1193930 h 3098304"/>
              <a:gd name="connsiteX2261" fmla="*/ 8375903 w 10799257"/>
              <a:gd name="connsiteY2261" fmla="*/ 1271666 h 3098304"/>
              <a:gd name="connsiteX2262" fmla="*/ 8298166 w 10799257"/>
              <a:gd name="connsiteY2262" fmla="*/ 1349403 h 3098304"/>
              <a:gd name="connsiteX2263" fmla="*/ 8220429 w 10799257"/>
              <a:gd name="connsiteY2263" fmla="*/ 1271666 h 3098304"/>
              <a:gd name="connsiteX2264" fmla="*/ 8298166 w 10799257"/>
              <a:gd name="connsiteY2264" fmla="*/ 1193930 h 3098304"/>
              <a:gd name="connsiteX2265" fmla="*/ 8109946 w 10799257"/>
              <a:gd name="connsiteY2265" fmla="*/ 1193930 h 3098304"/>
              <a:gd name="connsiteX2266" fmla="*/ 8187683 w 10799257"/>
              <a:gd name="connsiteY2266" fmla="*/ 1271666 h 3098304"/>
              <a:gd name="connsiteX2267" fmla="*/ 8109946 w 10799257"/>
              <a:gd name="connsiteY2267" fmla="*/ 1349403 h 3098304"/>
              <a:gd name="connsiteX2268" fmla="*/ 8032209 w 10799257"/>
              <a:gd name="connsiteY2268" fmla="*/ 1271666 h 3098304"/>
              <a:gd name="connsiteX2269" fmla="*/ 8109946 w 10799257"/>
              <a:gd name="connsiteY2269" fmla="*/ 1193930 h 3098304"/>
              <a:gd name="connsiteX2270" fmla="*/ 7926432 w 10799257"/>
              <a:gd name="connsiteY2270" fmla="*/ 1193930 h 3098304"/>
              <a:gd name="connsiteX2271" fmla="*/ 8004169 w 10799257"/>
              <a:gd name="connsiteY2271" fmla="*/ 1271666 h 3098304"/>
              <a:gd name="connsiteX2272" fmla="*/ 7926432 w 10799257"/>
              <a:gd name="connsiteY2272" fmla="*/ 1349403 h 3098304"/>
              <a:gd name="connsiteX2273" fmla="*/ 7848695 w 10799257"/>
              <a:gd name="connsiteY2273" fmla="*/ 1271666 h 3098304"/>
              <a:gd name="connsiteX2274" fmla="*/ 7926432 w 10799257"/>
              <a:gd name="connsiteY2274" fmla="*/ 1193930 h 3098304"/>
              <a:gd name="connsiteX2275" fmla="*/ 7738211 w 10799257"/>
              <a:gd name="connsiteY2275" fmla="*/ 1193930 h 3098304"/>
              <a:gd name="connsiteX2276" fmla="*/ 7815947 w 10799257"/>
              <a:gd name="connsiteY2276" fmla="*/ 1271666 h 3098304"/>
              <a:gd name="connsiteX2277" fmla="*/ 7738211 w 10799257"/>
              <a:gd name="connsiteY2277" fmla="*/ 1349403 h 3098304"/>
              <a:gd name="connsiteX2278" fmla="*/ 7660474 w 10799257"/>
              <a:gd name="connsiteY2278" fmla="*/ 1271666 h 3098304"/>
              <a:gd name="connsiteX2279" fmla="*/ 7738211 w 10799257"/>
              <a:gd name="connsiteY2279" fmla="*/ 1193930 h 3098304"/>
              <a:gd name="connsiteX2280" fmla="*/ 7554691 w 10799257"/>
              <a:gd name="connsiteY2280" fmla="*/ 1193930 h 3098304"/>
              <a:gd name="connsiteX2281" fmla="*/ 7632428 w 10799257"/>
              <a:gd name="connsiteY2281" fmla="*/ 1271666 h 3098304"/>
              <a:gd name="connsiteX2282" fmla="*/ 7554691 w 10799257"/>
              <a:gd name="connsiteY2282" fmla="*/ 1349403 h 3098304"/>
              <a:gd name="connsiteX2283" fmla="*/ 7476954 w 10799257"/>
              <a:gd name="connsiteY2283" fmla="*/ 1271666 h 3098304"/>
              <a:gd name="connsiteX2284" fmla="*/ 7554691 w 10799257"/>
              <a:gd name="connsiteY2284" fmla="*/ 1193930 h 3098304"/>
              <a:gd name="connsiteX2285" fmla="*/ 7366470 w 10799257"/>
              <a:gd name="connsiteY2285" fmla="*/ 1193930 h 3098304"/>
              <a:gd name="connsiteX2286" fmla="*/ 7444207 w 10799257"/>
              <a:gd name="connsiteY2286" fmla="*/ 1271666 h 3098304"/>
              <a:gd name="connsiteX2287" fmla="*/ 7366470 w 10799257"/>
              <a:gd name="connsiteY2287" fmla="*/ 1349403 h 3098304"/>
              <a:gd name="connsiteX2288" fmla="*/ 7288733 w 10799257"/>
              <a:gd name="connsiteY2288" fmla="*/ 1271666 h 3098304"/>
              <a:gd name="connsiteX2289" fmla="*/ 7366470 w 10799257"/>
              <a:gd name="connsiteY2289" fmla="*/ 1193930 h 3098304"/>
              <a:gd name="connsiteX2290" fmla="*/ 7178249 w 10799257"/>
              <a:gd name="connsiteY2290" fmla="*/ 1193930 h 3098304"/>
              <a:gd name="connsiteX2291" fmla="*/ 7255986 w 10799257"/>
              <a:gd name="connsiteY2291" fmla="*/ 1271666 h 3098304"/>
              <a:gd name="connsiteX2292" fmla="*/ 7178249 w 10799257"/>
              <a:gd name="connsiteY2292" fmla="*/ 1349403 h 3098304"/>
              <a:gd name="connsiteX2293" fmla="*/ 7100512 w 10799257"/>
              <a:gd name="connsiteY2293" fmla="*/ 1271666 h 3098304"/>
              <a:gd name="connsiteX2294" fmla="*/ 7178249 w 10799257"/>
              <a:gd name="connsiteY2294" fmla="*/ 1193930 h 3098304"/>
              <a:gd name="connsiteX2295" fmla="*/ 6985324 w 10799257"/>
              <a:gd name="connsiteY2295" fmla="*/ 1193930 h 3098304"/>
              <a:gd name="connsiteX2296" fmla="*/ 7063061 w 10799257"/>
              <a:gd name="connsiteY2296" fmla="*/ 1271666 h 3098304"/>
              <a:gd name="connsiteX2297" fmla="*/ 6985324 w 10799257"/>
              <a:gd name="connsiteY2297" fmla="*/ 1349403 h 3098304"/>
              <a:gd name="connsiteX2298" fmla="*/ 6907587 w 10799257"/>
              <a:gd name="connsiteY2298" fmla="*/ 1271666 h 3098304"/>
              <a:gd name="connsiteX2299" fmla="*/ 6985324 w 10799257"/>
              <a:gd name="connsiteY2299" fmla="*/ 1193930 h 3098304"/>
              <a:gd name="connsiteX2300" fmla="*/ 6801807 w 10799257"/>
              <a:gd name="connsiteY2300" fmla="*/ 1193930 h 3098304"/>
              <a:gd name="connsiteX2301" fmla="*/ 6879544 w 10799257"/>
              <a:gd name="connsiteY2301" fmla="*/ 1271666 h 3098304"/>
              <a:gd name="connsiteX2302" fmla="*/ 6801807 w 10799257"/>
              <a:gd name="connsiteY2302" fmla="*/ 1349403 h 3098304"/>
              <a:gd name="connsiteX2303" fmla="*/ 6724070 w 10799257"/>
              <a:gd name="connsiteY2303" fmla="*/ 1271666 h 3098304"/>
              <a:gd name="connsiteX2304" fmla="*/ 6801807 w 10799257"/>
              <a:gd name="connsiteY2304" fmla="*/ 1193930 h 3098304"/>
              <a:gd name="connsiteX2305" fmla="*/ 6613586 w 10799257"/>
              <a:gd name="connsiteY2305" fmla="*/ 1193930 h 3098304"/>
              <a:gd name="connsiteX2306" fmla="*/ 6691323 w 10799257"/>
              <a:gd name="connsiteY2306" fmla="*/ 1271666 h 3098304"/>
              <a:gd name="connsiteX2307" fmla="*/ 6613586 w 10799257"/>
              <a:gd name="connsiteY2307" fmla="*/ 1349403 h 3098304"/>
              <a:gd name="connsiteX2308" fmla="*/ 6535849 w 10799257"/>
              <a:gd name="connsiteY2308" fmla="*/ 1271666 h 3098304"/>
              <a:gd name="connsiteX2309" fmla="*/ 6613586 w 10799257"/>
              <a:gd name="connsiteY2309" fmla="*/ 1193930 h 3098304"/>
              <a:gd name="connsiteX2310" fmla="*/ 6425365 w 10799257"/>
              <a:gd name="connsiteY2310" fmla="*/ 1193930 h 3098304"/>
              <a:gd name="connsiteX2311" fmla="*/ 6503102 w 10799257"/>
              <a:gd name="connsiteY2311" fmla="*/ 1271666 h 3098304"/>
              <a:gd name="connsiteX2312" fmla="*/ 6425365 w 10799257"/>
              <a:gd name="connsiteY2312" fmla="*/ 1349403 h 3098304"/>
              <a:gd name="connsiteX2313" fmla="*/ 6347628 w 10799257"/>
              <a:gd name="connsiteY2313" fmla="*/ 1271666 h 3098304"/>
              <a:gd name="connsiteX2314" fmla="*/ 6425365 w 10799257"/>
              <a:gd name="connsiteY2314" fmla="*/ 1193930 h 3098304"/>
              <a:gd name="connsiteX2315" fmla="*/ 6241848 w 10799257"/>
              <a:gd name="connsiteY2315" fmla="*/ 1193930 h 3098304"/>
              <a:gd name="connsiteX2316" fmla="*/ 6319585 w 10799257"/>
              <a:gd name="connsiteY2316" fmla="*/ 1271666 h 3098304"/>
              <a:gd name="connsiteX2317" fmla="*/ 6241848 w 10799257"/>
              <a:gd name="connsiteY2317" fmla="*/ 1349403 h 3098304"/>
              <a:gd name="connsiteX2318" fmla="*/ 6164111 w 10799257"/>
              <a:gd name="connsiteY2318" fmla="*/ 1271666 h 3098304"/>
              <a:gd name="connsiteX2319" fmla="*/ 6241848 w 10799257"/>
              <a:gd name="connsiteY2319" fmla="*/ 1193930 h 3098304"/>
              <a:gd name="connsiteX2320" fmla="*/ 6053629 w 10799257"/>
              <a:gd name="connsiteY2320" fmla="*/ 1193930 h 3098304"/>
              <a:gd name="connsiteX2321" fmla="*/ 6131366 w 10799257"/>
              <a:gd name="connsiteY2321" fmla="*/ 1271666 h 3098304"/>
              <a:gd name="connsiteX2322" fmla="*/ 6053629 w 10799257"/>
              <a:gd name="connsiteY2322" fmla="*/ 1349403 h 3098304"/>
              <a:gd name="connsiteX2323" fmla="*/ 5975892 w 10799257"/>
              <a:gd name="connsiteY2323" fmla="*/ 1271666 h 3098304"/>
              <a:gd name="connsiteX2324" fmla="*/ 6053629 w 10799257"/>
              <a:gd name="connsiteY2324" fmla="*/ 1193930 h 3098304"/>
              <a:gd name="connsiteX2325" fmla="*/ 5870112 w 10799257"/>
              <a:gd name="connsiteY2325" fmla="*/ 1193930 h 3098304"/>
              <a:gd name="connsiteX2326" fmla="*/ 5947849 w 10799257"/>
              <a:gd name="connsiteY2326" fmla="*/ 1271666 h 3098304"/>
              <a:gd name="connsiteX2327" fmla="*/ 5870112 w 10799257"/>
              <a:gd name="connsiteY2327" fmla="*/ 1349403 h 3098304"/>
              <a:gd name="connsiteX2328" fmla="*/ 5792375 w 10799257"/>
              <a:gd name="connsiteY2328" fmla="*/ 1271666 h 3098304"/>
              <a:gd name="connsiteX2329" fmla="*/ 5870112 w 10799257"/>
              <a:gd name="connsiteY2329" fmla="*/ 1193930 h 3098304"/>
              <a:gd name="connsiteX2330" fmla="*/ 4557299 w 10799257"/>
              <a:gd name="connsiteY2330" fmla="*/ 1193930 h 3098304"/>
              <a:gd name="connsiteX2331" fmla="*/ 4635045 w 10799257"/>
              <a:gd name="connsiteY2331" fmla="*/ 1271666 h 3098304"/>
              <a:gd name="connsiteX2332" fmla="*/ 4557299 w 10799257"/>
              <a:gd name="connsiteY2332" fmla="*/ 1349403 h 3098304"/>
              <a:gd name="connsiteX2333" fmla="*/ 4479562 w 10799257"/>
              <a:gd name="connsiteY2333" fmla="*/ 1271666 h 3098304"/>
              <a:gd name="connsiteX2334" fmla="*/ 4557299 w 10799257"/>
              <a:gd name="connsiteY2334" fmla="*/ 1193930 h 3098304"/>
              <a:gd name="connsiteX2335" fmla="*/ 3813851 w 10799257"/>
              <a:gd name="connsiteY2335" fmla="*/ 1193930 h 3098304"/>
              <a:gd name="connsiteX2336" fmla="*/ 3891562 w 10799257"/>
              <a:gd name="connsiteY2336" fmla="*/ 1271666 h 3098304"/>
              <a:gd name="connsiteX2337" fmla="*/ 3813851 w 10799257"/>
              <a:gd name="connsiteY2337" fmla="*/ 1349403 h 3098304"/>
              <a:gd name="connsiteX2338" fmla="*/ 3736077 w 10799257"/>
              <a:gd name="connsiteY2338" fmla="*/ 1271666 h 3098304"/>
              <a:gd name="connsiteX2339" fmla="*/ 3813851 w 10799257"/>
              <a:gd name="connsiteY2339" fmla="*/ 1193930 h 3098304"/>
              <a:gd name="connsiteX2340" fmla="*/ 3625629 w 10799257"/>
              <a:gd name="connsiteY2340" fmla="*/ 1193930 h 3098304"/>
              <a:gd name="connsiteX2341" fmla="*/ 3703372 w 10799257"/>
              <a:gd name="connsiteY2341" fmla="*/ 1271666 h 3098304"/>
              <a:gd name="connsiteX2342" fmla="*/ 3625629 w 10799257"/>
              <a:gd name="connsiteY2342" fmla="*/ 1349403 h 3098304"/>
              <a:gd name="connsiteX2343" fmla="*/ 3547906 w 10799257"/>
              <a:gd name="connsiteY2343" fmla="*/ 1271666 h 3098304"/>
              <a:gd name="connsiteX2344" fmla="*/ 3625629 w 10799257"/>
              <a:gd name="connsiteY2344" fmla="*/ 1193930 h 3098304"/>
              <a:gd name="connsiteX2345" fmla="*/ 3442093 w 10799257"/>
              <a:gd name="connsiteY2345" fmla="*/ 1193930 h 3098304"/>
              <a:gd name="connsiteX2346" fmla="*/ 3519851 w 10799257"/>
              <a:gd name="connsiteY2346" fmla="*/ 1271666 h 3098304"/>
              <a:gd name="connsiteX2347" fmla="*/ 3442093 w 10799257"/>
              <a:gd name="connsiteY2347" fmla="*/ 1349403 h 3098304"/>
              <a:gd name="connsiteX2348" fmla="*/ 3364515 w 10799257"/>
              <a:gd name="connsiteY2348" fmla="*/ 1271666 h 3098304"/>
              <a:gd name="connsiteX2349" fmla="*/ 3442093 w 10799257"/>
              <a:gd name="connsiteY2349" fmla="*/ 1193930 h 3098304"/>
              <a:gd name="connsiteX2350" fmla="*/ 2689384 w 10799257"/>
              <a:gd name="connsiteY2350" fmla="*/ 1193930 h 3098304"/>
              <a:gd name="connsiteX2351" fmla="*/ 2767088 w 10799257"/>
              <a:gd name="connsiteY2351" fmla="*/ 1271666 h 3098304"/>
              <a:gd name="connsiteX2352" fmla="*/ 2689384 w 10799257"/>
              <a:gd name="connsiteY2352" fmla="*/ 1349403 h 3098304"/>
              <a:gd name="connsiteX2353" fmla="*/ 2611650 w 10799257"/>
              <a:gd name="connsiteY2353" fmla="*/ 1271666 h 3098304"/>
              <a:gd name="connsiteX2354" fmla="*/ 2689384 w 10799257"/>
              <a:gd name="connsiteY2354" fmla="*/ 1193930 h 3098304"/>
              <a:gd name="connsiteX2355" fmla="*/ 2510561 w 10799257"/>
              <a:gd name="connsiteY2355" fmla="*/ 1193930 h 3098304"/>
              <a:gd name="connsiteX2356" fmla="*/ 2588307 w 10799257"/>
              <a:gd name="connsiteY2356" fmla="*/ 1271666 h 3098304"/>
              <a:gd name="connsiteX2357" fmla="*/ 2510561 w 10799257"/>
              <a:gd name="connsiteY2357" fmla="*/ 1349403 h 3098304"/>
              <a:gd name="connsiteX2358" fmla="*/ 2432798 w 10799257"/>
              <a:gd name="connsiteY2358" fmla="*/ 1271666 h 3098304"/>
              <a:gd name="connsiteX2359" fmla="*/ 2510561 w 10799257"/>
              <a:gd name="connsiteY2359" fmla="*/ 1193930 h 3098304"/>
              <a:gd name="connsiteX2360" fmla="*/ 2317592 w 10799257"/>
              <a:gd name="connsiteY2360" fmla="*/ 1193930 h 3098304"/>
              <a:gd name="connsiteX2361" fmla="*/ 2395336 w 10799257"/>
              <a:gd name="connsiteY2361" fmla="*/ 1271666 h 3098304"/>
              <a:gd name="connsiteX2362" fmla="*/ 2317592 w 10799257"/>
              <a:gd name="connsiteY2362" fmla="*/ 1349403 h 3098304"/>
              <a:gd name="connsiteX2363" fmla="*/ 2239868 w 10799257"/>
              <a:gd name="connsiteY2363" fmla="*/ 1271666 h 3098304"/>
              <a:gd name="connsiteX2364" fmla="*/ 2317592 w 10799257"/>
              <a:gd name="connsiteY2364" fmla="*/ 1193930 h 3098304"/>
              <a:gd name="connsiteX2365" fmla="*/ 1941215 w 10799257"/>
              <a:gd name="connsiteY2365" fmla="*/ 1193930 h 3098304"/>
              <a:gd name="connsiteX2366" fmla="*/ 2018936 w 10799257"/>
              <a:gd name="connsiteY2366" fmla="*/ 1271666 h 3098304"/>
              <a:gd name="connsiteX2367" fmla="*/ 1941215 w 10799257"/>
              <a:gd name="connsiteY2367" fmla="*/ 1349403 h 3098304"/>
              <a:gd name="connsiteX2368" fmla="*/ 1863490 w 10799257"/>
              <a:gd name="connsiteY2368" fmla="*/ 1271666 h 3098304"/>
              <a:gd name="connsiteX2369" fmla="*/ 1941215 w 10799257"/>
              <a:gd name="connsiteY2369" fmla="*/ 1193930 h 3098304"/>
              <a:gd name="connsiteX2370" fmla="*/ 1757725 w 10799257"/>
              <a:gd name="connsiteY2370" fmla="*/ 1193930 h 3098304"/>
              <a:gd name="connsiteX2371" fmla="*/ 1835455 w 10799257"/>
              <a:gd name="connsiteY2371" fmla="*/ 1271666 h 3098304"/>
              <a:gd name="connsiteX2372" fmla="*/ 1757725 w 10799257"/>
              <a:gd name="connsiteY2372" fmla="*/ 1349403 h 3098304"/>
              <a:gd name="connsiteX2373" fmla="*/ 1680002 w 10799257"/>
              <a:gd name="connsiteY2373" fmla="*/ 1271666 h 3098304"/>
              <a:gd name="connsiteX2374" fmla="*/ 1757725 w 10799257"/>
              <a:gd name="connsiteY2374" fmla="*/ 1193930 h 3098304"/>
              <a:gd name="connsiteX2375" fmla="*/ 1569502 w 10799257"/>
              <a:gd name="connsiteY2375" fmla="*/ 1193930 h 3098304"/>
              <a:gd name="connsiteX2376" fmla="*/ 1647263 w 10799257"/>
              <a:gd name="connsiteY2376" fmla="*/ 1271666 h 3098304"/>
              <a:gd name="connsiteX2377" fmla="*/ 1569502 w 10799257"/>
              <a:gd name="connsiteY2377" fmla="*/ 1349403 h 3098304"/>
              <a:gd name="connsiteX2378" fmla="*/ 1491781 w 10799257"/>
              <a:gd name="connsiteY2378" fmla="*/ 1271666 h 3098304"/>
              <a:gd name="connsiteX2379" fmla="*/ 1569502 w 10799257"/>
              <a:gd name="connsiteY2379" fmla="*/ 1193930 h 3098304"/>
              <a:gd name="connsiteX2380" fmla="*/ 1385962 w 10799257"/>
              <a:gd name="connsiteY2380" fmla="*/ 1193930 h 3098304"/>
              <a:gd name="connsiteX2381" fmla="*/ 1463728 w 10799257"/>
              <a:gd name="connsiteY2381" fmla="*/ 1271666 h 3098304"/>
              <a:gd name="connsiteX2382" fmla="*/ 1385962 w 10799257"/>
              <a:gd name="connsiteY2382" fmla="*/ 1349403 h 3098304"/>
              <a:gd name="connsiteX2383" fmla="*/ 1308203 w 10799257"/>
              <a:gd name="connsiteY2383" fmla="*/ 1271666 h 3098304"/>
              <a:gd name="connsiteX2384" fmla="*/ 1385962 w 10799257"/>
              <a:gd name="connsiteY2384" fmla="*/ 1193930 h 3098304"/>
              <a:gd name="connsiteX2385" fmla="*/ 1202423 w 10799257"/>
              <a:gd name="connsiteY2385" fmla="*/ 1193930 h 3098304"/>
              <a:gd name="connsiteX2386" fmla="*/ 1280154 w 10799257"/>
              <a:gd name="connsiteY2386" fmla="*/ 1271666 h 3098304"/>
              <a:gd name="connsiteX2387" fmla="*/ 1202423 w 10799257"/>
              <a:gd name="connsiteY2387" fmla="*/ 1349403 h 3098304"/>
              <a:gd name="connsiteX2388" fmla="*/ 1124711 w 10799257"/>
              <a:gd name="connsiteY2388" fmla="*/ 1271666 h 3098304"/>
              <a:gd name="connsiteX2389" fmla="*/ 1202423 w 10799257"/>
              <a:gd name="connsiteY2389" fmla="*/ 1193930 h 3098304"/>
              <a:gd name="connsiteX2390" fmla="*/ 1014183 w 10799257"/>
              <a:gd name="connsiteY2390" fmla="*/ 1193930 h 3098304"/>
              <a:gd name="connsiteX2391" fmla="*/ 1091948 w 10799257"/>
              <a:gd name="connsiteY2391" fmla="*/ 1271666 h 3098304"/>
              <a:gd name="connsiteX2392" fmla="*/ 1014183 w 10799257"/>
              <a:gd name="connsiteY2392" fmla="*/ 1349403 h 3098304"/>
              <a:gd name="connsiteX2393" fmla="*/ 936485 w 10799257"/>
              <a:gd name="connsiteY2393" fmla="*/ 1271666 h 3098304"/>
              <a:gd name="connsiteX2394" fmla="*/ 1014183 w 10799257"/>
              <a:gd name="connsiteY2394" fmla="*/ 1193930 h 3098304"/>
              <a:gd name="connsiteX2395" fmla="*/ 1047621 w 10799257"/>
              <a:gd name="connsiteY2395" fmla="*/ 1157652 h 3098304"/>
              <a:gd name="connsiteX2396" fmla="*/ 1044462 w 10799257"/>
              <a:gd name="connsiteY2396" fmla="*/ 1159780 h 3098304"/>
              <a:gd name="connsiteX2397" fmla="*/ 1043952 w 10799257"/>
              <a:gd name="connsiteY2397" fmla="*/ 1159883 h 3098304"/>
              <a:gd name="connsiteX2398" fmla="*/ 9158798 w 10799257"/>
              <a:gd name="connsiteY2398" fmla="*/ 1097912 h 3098304"/>
              <a:gd name="connsiteX2399" fmla="*/ 9261584 w 10799257"/>
              <a:gd name="connsiteY2399" fmla="*/ 1160435 h 3098304"/>
              <a:gd name="connsiteX2400" fmla="*/ 9234570 w 10799257"/>
              <a:gd name="connsiteY2400" fmla="*/ 1165888 h 3098304"/>
              <a:gd name="connsiteX2401" fmla="*/ 9162942 w 10799257"/>
              <a:gd name="connsiteY2401" fmla="*/ 1118425 h 3098304"/>
              <a:gd name="connsiteX2402" fmla="*/ 1254927 w 10799257"/>
              <a:gd name="connsiteY2402" fmla="*/ 1031550 h 3098304"/>
              <a:gd name="connsiteX2403" fmla="*/ 1257402 w 10799257"/>
              <a:gd name="connsiteY2403" fmla="*/ 1033219 h 3098304"/>
              <a:gd name="connsiteX2404" fmla="*/ 1280169 w 10799257"/>
              <a:gd name="connsiteY2404" fmla="*/ 1088187 h 3098304"/>
              <a:gd name="connsiteX2405" fmla="*/ 1202428 w 10799257"/>
              <a:gd name="connsiteY2405" fmla="*/ 1165888 h 3098304"/>
              <a:gd name="connsiteX2406" fmla="*/ 1130831 w 10799257"/>
              <a:gd name="connsiteY2406" fmla="*/ 1118426 h 3098304"/>
              <a:gd name="connsiteX2407" fmla="*/ 1128785 w 10799257"/>
              <a:gd name="connsiteY2407" fmla="*/ 1108281 h 3098304"/>
              <a:gd name="connsiteX2408" fmla="*/ 9020475 w 10799257"/>
              <a:gd name="connsiteY2408" fmla="*/ 1013773 h 3098304"/>
              <a:gd name="connsiteX2409" fmla="*/ 9110734 w 10799257"/>
              <a:gd name="connsiteY2409" fmla="*/ 1068676 h 3098304"/>
              <a:gd name="connsiteX2410" fmla="*/ 9114673 w 10799257"/>
              <a:gd name="connsiteY2410" fmla="*/ 1088185 h 3098304"/>
              <a:gd name="connsiteX2411" fmla="*/ 9036936 w 10799257"/>
              <a:gd name="connsiteY2411" fmla="*/ 1165888 h 3098304"/>
              <a:gd name="connsiteX2412" fmla="*/ 8959199 w 10799257"/>
              <a:gd name="connsiteY2412" fmla="*/ 1088185 h 3098304"/>
              <a:gd name="connsiteX2413" fmla="*/ 9006677 w 10799257"/>
              <a:gd name="connsiteY2413" fmla="*/ 1016558 h 3098304"/>
              <a:gd name="connsiteX2414" fmla="*/ 7926434 w 10799257"/>
              <a:gd name="connsiteY2414" fmla="*/ 1010450 h 3098304"/>
              <a:gd name="connsiteX2415" fmla="*/ 8004171 w 10799257"/>
              <a:gd name="connsiteY2415" fmla="*/ 1088186 h 3098304"/>
              <a:gd name="connsiteX2416" fmla="*/ 7926434 w 10799257"/>
              <a:gd name="connsiteY2416" fmla="*/ 1165888 h 3098304"/>
              <a:gd name="connsiteX2417" fmla="*/ 7848697 w 10799257"/>
              <a:gd name="connsiteY2417" fmla="*/ 1088186 h 3098304"/>
              <a:gd name="connsiteX2418" fmla="*/ 7926434 w 10799257"/>
              <a:gd name="connsiteY2418" fmla="*/ 1010450 h 3098304"/>
              <a:gd name="connsiteX2419" fmla="*/ 7738213 w 10799257"/>
              <a:gd name="connsiteY2419" fmla="*/ 1010450 h 3098304"/>
              <a:gd name="connsiteX2420" fmla="*/ 7815950 w 10799257"/>
              <a:gd name="connsiteY2420" fmla="*/ 1088186 h 3098304"/>
              <a:gd name="connsiteX2421" fmla="*/ 7738213 w 10799257"/>
              <a:gd name="connsiteY2421" fmla="*/ 1165888 h 3098304"/>
              <a:gd name="connsiteX2422" fmla="*/ 7660476 w 10799257"/>
              <a:gd name="connsiteY2422" fmla="*/ 1088186 h 3098304"/>
              <a:gd name="connsiteX2423" fmla="*/ 7738213 w 10799257"/>
              <a:gd name="connsiteY2423" fmla="*/ 1010450 h 3098304"/>
              <a:gd name="connsiteX2424" fmla="*/ 7554693 w 10799257"/>
              <a:gd name="connsiteY2424" fmla="*/ 1010450 h 3098304"/>
              <a:gd name="connsiteX2425" fmla="*/ 7632430 w 10799257"/>
              <a:gd name="connsiteY2425" fmla="*/ 1088186 h 3098304"/>
              <a:gd name="connsiteX2426" fmla="*/ 7554693 w 10799257"/>
              <a:gd name="connsiteY2426" fmla="*/ 1165888 h 3098304"/>
              <a:gd name="connsiteX2427" fmla="*/ 7476957 w 10799257"/>
              <a:gd name="connsiteY2427" fmla="*/ 1088186 h 3098304"/>
              <a:gd name="connsiteX2428" fmla="*/ 7554693 w 10799257"/>
              <a:gd name="connsiteY2428" fmla="*/ 1010450 h 3098304"/>
              <a:gd name="connsiteX2429" fmla="*/ 7366472 w 10799257"/>
              <a:gd name="connsiteY2429" fmla="*/ 1010450 h 3098304"/>
              <a:gd name="connsiteX2430" fmla="*/ 7444209 w 10799257"/>
              <a:gd name="connsiteY2430" fmla="*/ 1088186 h 3098304"/>
              <a:gd name="connsiteX2431" fmla="*/ 7366472 w 10799257"/>
              <a:gd name="connsiteY2431" fmla="*/ 1165888 h 3098304"/>
              <a:gd name="connsiteX2432" fmla="*/ 7288736 w 10799257"/>
              <a:gd name="connsiteY2432" fmla="*/ 1088186 h 3098304"/>
              <a:gd name="connsiteX2433" fmla="*/ 7366472 w 10799257"/>
              <a:gd name="connsiteY2433" fmla="*/ 1010450 h 3098304"/>
              <a:gd name="connsiteX2434" fmla="*/ 6613588 w 10799257"/>
              <a:gd name="connsiteY2434" fmla="*/ 1010450 h 3098304"/>
              <a:gd name="connsiteX2435" fmla="*/ 6691325 w 10799257"/>
              <a:gd name="connsiteY2435" fmla="*/ 1088186 h 3098304"/>
              <a:gd name="connsiteX2436" fmla="*/ 6613588 w 10799257"/>
              <a:gd name="connsiteY2436" fmla="*/ 1165888 h 3098304"/>
              <a:gd name="connsiteX2437" fmla="*/ 6535852 w 10799257"/>
              <a:gd name="connsiteY2437" fmla="*/ 1088186 h 3098304"/>
              <a:gd name="connsiteX2438" fmla="*/ 6613588 w 10799257"/>
              <a:gd name="connsiteY2438" fmla="*/ 1010450 h 3098304"/>
              <a:gd name="connsiteX2439" fmla="*/ 6425365 w 10799257"/>
              <a:gd name="connsiteY2439" fmla="*/ 1010450 h 3098304"/>
              <a:gd name="connsiteX2440" fmla="*/ 6503102 w 10799257"/>
              <a:gd name="connsiteY2440" fmla="*/ 1088186 h 3098304"/>
              <a:gd name="connsiteX2441" fmla="*/ 6425365 w 10799257"/>
              <a:gd name="connsiteY2441" fmla="*/ 1165888 h 3098304"/>
              <a:gd name="connsiteX2442" fmla="*/ 6347628 w 10799257"/>
              <a:gd name="connsiteY2442" fmla="*/ 1088186 h 3098304"/>
              <a:gd name="connsiteX2443" fmla="*/ 6425365 w 10799257"/>
              <a:gd name="connsiteY2443" fmla="*/ 1010450 h 3098304"/>
              <a:gd name="connsiteX2444" fmla="*/ 6241850 w 10799257"/>
              <a:gd name="connsiteY2444" fmla="*/ 1010450 h 3098304"/>
              <a:gd name="connsiteX2445" fmla="*/ 6319587 w 10799257"/>
              <a:gd name="connsiteY2445" fmla="*/ 1088186 h 3098304"/>
              <a:gd name="connsiteX2446" fmla="*/ 6241850 w 10799257"/>
              <a:gd name="connsiteY2446" fmla="*/ 1165888 h 3098304"/>
              <a:gd name="connsiteX2447" fmla="*/ 6164113 w 10799257"/>
              <a:gd name="connsiteY2447" fmla="*/ 1088186 h 3098304"/>
              <a:gd name="connsiteX2448" fmla="*/ 6241850 w 10799257"/>
              <a:gd name="connsiteY2448" fmla="*/ 1010450 h 3098304"/>
              <a:gd name="connsiteX2449" fmla="*/ 6053630 w 10799257"/>
              <a:gd name="connsiteY2449" fmla="*/ 1010450 h 3098304"/>
              <a:gd name="connsiteX2450" fmla="*/ 6131367 w 10799257"/>
              <a:gd name="connsiteY2450" fmla="*/ 1088186 h 3098304"/>
              <a:gd name="connsiteX2451" fmla="*/ 6053630 w 10799257"/>
              <a:gd name="connsiteY2451" fmla="*/ 1165888 h 3098304"/>
              <a:gd name="connsiteX2452" fmla="*/ 5975894 w 10799257"/>
              <a:gd name="connsiteY2452" fmla="*/ 1088186 h 3098304"/>
              <a:gd name="connsiteX2453" fmla="*/ 6053630 w 10799257"/>
              <a:gd name="connsiteY2453" fmla="*/ 1010450 h 3098304"/>
              <a:gd name="connsiteX2454" fmla="*/ 5870113 w 10799257"/>
              <a:gd name="connsiteY2454" fmla="*/ 1010450 h 3098304"/>
              <a:gd name="connsiteX2455" fmla="*/ 5947850 w 10799257"/>
              <a:gd name="connsiteY2455" fmla="*/ 1088186 h 3098304"/>
              <a:gd name="connsiteX2456" fmla="*/ 5870113 w 10799257"/>
              <a:gd name="connsiteY2456" fmla="*/ 1165888 h 3098304"/>
              <a:gd name="connsiteX2457" fmla="*/ 5792376 w 10799257"/>
              <a:gd name="connsiteY2457" fmla="*/ 1088186 h 3098304"/>
              <a:gd name="connsiteX2458" fmla="*/ 5870113 w 10799257"/>
              <a:gd name="connsiteY2458" fmla="*/ 1010450 h 3098304"/>
              <a:gd name="connsiteX2459" fmla="*/ 4185559 w 10799257"/>
              <a:gd name="connsiteY2459" fmla="*/ 1010450 h 3098304"/>
              <a:gd name="connsiteX2460" fmla="*/ 4263314 w 10799257"/>
              <a:gd name="connsiteY2460" fmla="*/ 1088187 h 3098304"/>
              <a:gd name="connsiteX2461" fmla="*/ 4185559 w 10799257"/>
              <a:gd name="connsiteY2461" fmla="*/ 1165888 h 3098304"/>
              <a:gd name="connsiteX2462" fmla="*/ 4107799 w 10799257"/>
              <a:gd name="connsiteY2462" fmla="*/ 1088187 h 3098304"/>
              <a:gd name="connsiteX2463" fmla="*/ 4185559 w 10799257"/>
              <a:gd name="connsiteY2463" fmla="*/ 1010450 h 3098304"/>
              <a:gd name="connsiteX2464" fmla="*/ 3997354 w 10799257"/>
              <a:gd name="connsiteY2464" fmla="*/ 1010450 h 3098304"/>
              <a:gd name="connsiteX2465" fmla="*/ 4075062 w 10799257"/>
              <a:gd name="connsiteY2465" fmla="*/ 1088187 h 3098304"/>
              <a:gd name="connsiteX2466" fmla="*/ 3997354 w 10799257"/>
              <a:gd name="connsiteY2466" fmla="*/ 1165888 h 3098304"/>
              <a:gd name="connsiteX2467" fmla="*/ 3919622 w 10799257"/>
              <a:gd name="connsiteY2467" fmla="*/ 1088187 h 3098304"/>
              <a:gd name="connsiteX2468" fmla="*/ 3997354 w 10799257"/>
              <a:gd name="connsiteY2468" fmla="*/ 1010450 h 3098304"/>
              <a:gd name="connsiteX2469" fmla="*/ 3813851 w 10799257"/>
              <a:gd name="connsiteY2469" fmla="*/ 1010450 h 3098304"/>
              <a:gd name="connsiteX2470" fmla="*/ 3891567 w 10799257"/>
              <a:gd name="connsiteY2470" fmla="*/ 1088187 h 3098304"/>
              <a:gd name="connsiteX2471" fmla="*/ 3813851 w 10799257"/>
              <a:gd name="connsiteY2471" fmla="*/ 1165888 h 3098304"/>
              <a:gd name="connsiteX2472" fmla="*/ 3736077 w 10799257"/>
              <a:gd name="connsiteY2472" fmla="*/ 1088187 h 3098304"/>
              <a:gd name="connsiteX2473" fmla="*/ 3813851 w 10799257"/>
              <a:gd name="connsiteY2473" fmla="*/ 1010450 h 3098304"/>
              <a:gd name="connsiteX2474" fmla="*/ 3625629 w 10799257"/>
              <a:gd name="connsiteY2474" fmla="*/ 1010450 h 3098304"/>
              <a:gd name="connsiteX2475" fmla="*/ 3703372 w 10799257"/>
              <a:gd name="connsiteY2475" fmla="*/ 1088187 h 3098304"/>
              <a:gd name="connsiteX2476" fmla="*/ 3625629 w 10799257"/>
              <a:gd name="connsiteY2476" fmla="*/ 1165888 h 3098304"/>
              <a:gd name="connsiteX2477" fmla="*/ 3547906 w 10799257"/>
              <a:gd name="connsiteY2477" fmla="*/ 1088187 h 3098304"/>
              <a:gd name="connsiteX2478" fmla="*/ 3625629 w 10799257"/>
              <a:gd name="connsiteY2478" fmla="*/ 1010450 h 3098304"/>
              <a:gd name="connsiteX2479" fmla="*/ 3442100 w 10799257"/>
              <a:gd name="connsiteY2479" fmla="*/ 1010450 h 3098304"/>
              <a:gd name="connsiteX2480" fmla="*/ 3519851 w 10799257"/>
              <a:gd name="connsiteY2480" fmla="*/ 1088187 h 3098304"/>
              <a:gd name="connsiteX2481" fmla="*/ 3442100 w 10799257"/>
              <a:gd name="connsiteY2481" fmla="*/ 1165888 h 3098304"/>
              <a:gd name="connsiteX2482" fmla="*/ 3364528 w 10799257"/>
              <a:gd name="connsiteY2482" fmla="*/ 1088187 h 3098304"/>
              <a:gd name="connsiteX2483" fmla="*/ 3442100 w 10799257"/>
              <a:gd name="connsiteY2483" fmla="*/ 1010450 h 3098304"/>
              <a:gd name="connsiteX2484" fmla="*/ 2689397 w 10799257"/>
              <a:gd name="connsiteY2484" fmla="*/ 1010450 h 3098304"/>
              <a:gd name="connsiteX2485" fmla="*/ 2767106 w 10799257"/>
              <a:gd name="connsiteY2485" fmla="*/ 1088187 h 3098304"/>
              <a:gd name="connsiteX2486" fmla="*/ 2689397 w 10799257"/>
              <a:gd name="connsiteY2486" fmla="*/ 1165888 h 3098304"/>
              <a:gd name="connsiteX2487" fmla="*/ 2611665 w 10799257"/>
              <a:gd name="connsiteY2487" fmla="*/ 1088187 h 3098304"/>
              <a:gd name="connsiteX2488" fmla="*/ 2689397 w 10799257"/>
              <a:gd name="connsiteY2488" fmla="*/ 1010450 h 3098304"/>
              <a:gd name="connsiteX2489" fmla="*/ 2510576 w 10799257"/>
              <a:gd name="connsiteY2489" fmla="*/ 1010450 h 3098304"/>
              <a:gd name="connsiteX2490" fmla="*/ 2588319 w 10799257"/>
              <a:gd name="connsiteY2490" fmla="*/ 1088187 h 3098304"/>
              <a:gd name="connsiteX2491" fmla="*/ 2510576 w 10799257"/>
              <a:gd name="connsiteY2491" fmla="*/ 1165888 h 3098304"/>
              <a:gd name="connsiteX2492" fmla="*/ 2432814 w 10799257"/>
              <a:gd name="connsiteY2492" fmla="*/ 1088187 h 3098304"/>
              <a:gd name="connsiteX2493" fmla="*/ 2510576 w 10799257"/>
              <a:gd name="connsiteY2493" fmla="*/ 1010450 h 3098304"/>
              <a:gd name="connsiteX2494" fmla="*/ 2317606 w 10799257"/>
              <a:gd name="connsiteY2494" fmla="*/ 1010450 h 3098304"/>
              <a:gd name="connsiteX2495" fmla="*/ 2395351 w 10799257"/>
              <a:gd name="connsiteY2495" fmla="*/ 1088187 h 3098304"/>
              <a:gd name="connsiteX2496" fmla="*/ 2317606 w 10799257"/>
              <a:gd name="connsiteY2496" fmla="*/ 1165888 h 3098304"/>
              <a:gd name="connsiteX2497" fmla="*/ 2239883 w 10799257"/>
              <a:gd name="connsiteY2497" fmla="*/ 1088187 h 3098304"/>
              <a:gd name="connsiteX2498" fmla="*/ 2317606 w 10799257"/>
              <a:gd name="connsiteY2498" fmla="*/ 1010450 h 3098304"/>
              <a:gd name="connsiteX2499" fmla="*/ 2129421 w 10799257"/>
              <a:gd name="connsiteY2499" fmla="*/ 1010450 h 3098304"/>
              <a:gd name="connsiteX2500" fmla="*/ 2207140 w 10799257"/>
              <a:gd name="connsiteY2500" fmla="*/ 1088187 h 3098304"/>
              <a:gd name="connsiteX2501" fmla="*/ 2129421 w 10799257"/>
              <a:gd name="connsiteY2501" fmla="*/ 1165888 h 3098304"/>
              <a:gd name="connsiteX2502" fmla="*/ 2051692 w 10799257"/>
              <a:gd name="connsiteY2502" fmla="*/ 1088187 h 3098304"/>
              <a:gd name="connsiteX2503" fmla="*/ 2129421 w 10799257"/>
              <a:gd name="connsiteY2503" fmla="*/ 1010450 h 3098304"/>
              <a:gd name="connsiteX2504" fmla="*/ 1941229 w 10799257"/>
              <a:gd name="connsiteY2504" fmla="*/ 1010450 h 3098304"/>
              <a:gd name="connsiteX2505" fmla="*/ 2018951 w 10799257"/>
              <a:gd name="connsiteY2505" fmla="*/ 1088187 h 3098304"/>
              <a:gd name="connsiteX2506" fmla="*/ 1941229 w 10799257"/>
              <a:gd name="connsiteY2506" fmla="*/ 1165888 h 3098304"/>
              <a:gd name="connsiteX2507" fmla="*/ 1863506 w 10799257"/>
              <a:gd name="connsiteY2507" fmla="*/ 1088187 h 3098304"/>
              <a:gd name="connsiteX2508" fmla="*/ 1941229 w 10799257"/>
              <a:gd name="connsiteY2508" fmla="*/ 1010450 h 3098304"/>
              <a:gd name="connsiteX2509" fmla="*/ 1757744 w 10799257"/>
              <a:gd name="connsiteY2509" fmla="*/ 1010450 h 3098304"/>
              <a:gd name="connsiteX2510" fmla="*/ 1835468 w 10799257"/>
              <a:gd name="connsiteY2510" fmla="*/ 1088187 h 3098304"/>
              <a:gd name="connsiteX2511" fmla="*/ 1757744 w 10799257"/>
              <a:gd name="connsiteY2511" fmla="*/ 1165888 h 3098304"/>
              <a:gd name="connsiteX2512" fmla="*/ 1680016 w 10799257"/>
              <a:gd name="connsiteY2512" fmla="*/ 1088187 h 3098304"/>
              <a:gd name="connsiteX2513" fmla="*/ 1757744 w 10799257"/>
              <a:gd name="connsiteY2513" fmla="*/ 1010450 h 3098304"/>
              <a:gd name="connsiteX2514" fmla="*/ 1569502 w 10799257"/>
              <a:gd name="connsiteY2514" fmla="*/ 1010450 h 3098304"/>
              <a:gd name="connsiteX2515" fmla="*/ 1647277 w 10799257"/>
              <a:gd name="connsiteY2515" fmla="*/ 1088187 h 3098304"/>
              <a:gd name="connsiteX2516" fmla="*/ 1569502 w 10799257"/>
              <a:gd name="connsiteY2516" fmla="*/ 1165888 h 3098304"/>
              <a:gd name="connsiteX2517" fmla="*/ 1491796 w 10799257"/>
              <a:gd name="connsiteY2517" fmla="*/ 1088187 h 3098304"/>
              <a:gd name="connsiteX2518" fmla="*/ 1569502 w 10799257"/>
              <a:gd name="connsiteY2518" fmla="*/ 1010450 h 3098304"/>
              <a:gd name="connsiteX2519" fmla="*/ 1385980 w 10799257"/>
              <a:gd name="connsiteY2519" fmla="*/ 1010450 h 3098304"/>
              <a:gd name="connsiteX2520" fmla="*/ 1463744 w 10799257"/>
              <a:gd name="connsiteY2520" fmla="*/ 1088187 h 3098304"/>
              <a:gd name="connsiteX2521" fmla="*/ 1385980 w 10799257"/>
              <a:gd name="connsiteY2521" fmla="*/ 1165888 h 3098304"/>
              <a:gd name="connsiteX2522" fmla="*/ 1308218 w 10799257"/>
              <a:gd name="connsiteY2522" fmla="*/ 1088187 h 3098304"/>
              <a:gd name="connsiteX2523" fmla="*/ 1385980 w 10799257"/>
              <a:gd name="connsiteY2523" fmla="*/ 1010450 h 3098304"/>
              <a:gd name="connsiteX2524" fmla="*/ 8853421 w 10799257"/>
              <a:gd name="connsiteY2524" fmla="*/ 1010449 h 3098304"/>
              <a:gd name="connsiteX2525" fmla="*/ 8931158 w 10799257"/>
              <a:gd name="connsiteY2525" fmla="*/ 1088185 h 3098304"/>
              <a:gd name="connsiteX2526" fmla="*/ 8853421 w 10799257"/>
              <a:gd name="connsiteY2526" fmla="*/ 1165888 h 3098304"/>
              <a:gd name="connsiteX2527" fmla="*/ 8775685 w 10799257"/>
              <a:gd name="connsiteY2527" fmla="*/ 1088185 h 3098304"/>
              <a:gd name="connsiteX2528" fmla="*/ 8853421 w 10799257"/>
              <a:gd name="connsiteY2528" fmla="*/ 1010449 h 3098304"/>
              <a:gd name="connsiteX2529" fmla="*/ 8669908 w 10799257"/>
              <a:gd name="connsiteY2529" fmla="*/ 1010449 h 3098304"/>
              <a:gd name="connsiteX2530" fmla="*/ 8747645 w 10799257"/>
              <a:gd name="connsiteY2530" fmla="*/ 1088185 h 3098304"/>
              <a:gd name="connsiteX2531" fmla="*/ 8669908 w 10799257"/>
              <a:gd name="connsiteY2531" fmla="*/ 1165888 h 3098304"/>
              <a:gd name="connsiteX2532" fmla="*/ 8592171 w 10799257"/>
              <a:gd name="connsiteY2532" fmla="*/ 1088185 h 3098304"/>
              <a:gd name="connsiteX2533" fmla="*/ 8669908 w 10799257"/>
              <a:gd name="connsiteY2533" fmla="*/ 1010449 h 3098304"/>
              <a:gd name="connsiteX2534" fmla="*/ 8481684 w 10799257"/>
              <a:gd name="connsiteY2534" fmla="*/ 1010449 h 3098304"/>
              <a:gd name="connsiteX2535" fmla="*/ 8559421 w 10799257"/>
              <a:gd name="connsiteY2535" fmla="*/ 1088185 h 3098304"/>
              <a:gd name="connsiteX2536" fmla="*/ 8481684 w 10799257"/>
              <a:gd name="connsiteY2536" fmla="*/ 1165888 h 3098304"/>
              <a:gd name="connsiteX2537" fmla="*/ 8403948 w 10799257"/>
              <a:gd name="connsiteY2537" fmla="*/ 1088185 h 3098304"/>
              <a:gd name="connsiteX2538" fmla="*/ 8481684 w 10799257"/>
              <a:gd name="connsiteY2538" fmla="*/ 1010449 h 3098304"/>
              <a:gd name="connsiteX2539" fmla="*/ 8298167 w 10799257"/>
              <a:gd name="connsiteY2539" fmla="*/ 1010449 h 3098304"/>
              <a:gd name="connsiteX2540" fmla="*/ 8375904 w 10799257"/>
              <a:gd name="connsiteY2540" fmla="*/ 1088185 h 3098304"/>
              <a:gd name="connsiteX2541" fmla="*/ 8298167 w 10799257"/>
              <a:gd name="connsiteY2541" fmla="*/ 1165888 h 3098304"/>
              <a:gd name="connsiteX2542" fmla="*/ 8220430 w 10799257"/>
              <a:gd name="connsiteY2542" fmla="*/ 1088185 h 3098304"/>
              <a:gd name="connsiteX2543" fmla="*/ 8298167 w 10799257"/>
              <a:gd name="connsiteY2543" fmla="*/ 1010449 h 3098304"/>
              <a:gd name="connsiteX2544" fmla="*/ 8109949 w 10799257"/>
              <a:gd name="connsiteY2544" fmla="*/ 1010449 h 3098304"/>
              <a:gd name="connsiteX2545" fmla="*/ 8187686 w 10799257"/>
              <a:gd name="connsiteY2545" fmla="*/ 1088185 h 3098304"/>
              <a:gd name="connsiteX2546" fmla="*/ 8109949 w 10799257"/>
              <a:gd name="connsiteY2546" fmla="*/ 1165888 h 3098304"/>
              <a:gd name="connsiteX2547" fmla="*/ 8032212 w 10799257"/>
              <a:gd name="connsiteY2547" fmla="*/ 1088185 h 3098304"/>
              <a:gd name="connsiteX2548" fmla="*/ 8109949 w 10799257"/>
              <a:gd name="connsiteY2548" fmla="*/ 1010449 h 3098304"/>
              <a:gd name="connsiteX2549" fmla="*/ 1462147 w 10799257"/>
              <a:gd name="connsiteY2549" fmla="*/ 915542 h 3098304"/>
              <a:gd name="connsiteX2550" fmla="*/ 1463752 w 10799257"/>
              <a:gd name="connsiteY2550" fmla="*/ 923488 h 3098304"/>
              <a:gd name="connsiteX2551" fmla="*/ 1385988 w 10799257"/>
              <a:gd name="connsiteY2551" fmla="*/ 1001228 h 3098304"/>
              <a:gd name="connsiteX2552" fmla="*/ 1355721 w 10799257"/>
              <a:gd name="connsiteY2552" fmla="*/ 995118 h 3098304"/>
              <a:gd name="connsiteX2553" fmla="*/ 1336670 w 10799257"/>
              <a:gd name="connsiteY2553" fmla="*/ 982277 h 3098304"/>
              <a:gd name="connsiteX2554" fmla="*/ 8786740 w 10799257"/>
              <a:gd name="connsiteY2554" fmla="*/ 885896 h 3098304"/>
              <a:gd name="connsiteX2555" fmla="*/ 8922217 w 10799257"/>
              <a:gd name="connsiteY2555" fmla="*/ 957949 h 3098304"/>
              <a:gd name="connsiteX2556" fmla="*/ 8908389 w 10799257"/>
              <a:gd name="connsiteY2556" fmla="*/ 978459 h 3098304"/>
              <a:gd name="connsiteX2557" fmla="*/ 8853421 w 10799257"/>
              <a:gd name="connsiteY2557" fmla="*/ 1001229 h 3098304"/>
              <a:gd name="connsiteX2558" fmla="*/ 8775685 w 10799257"/>
              <a:gd name="connsiteY2558" fmla="*/ 923490 h 3098304"/>
              <a:gd name="connsiteX2559" fmla="*/ 8781794 w 10799257"/>
              <a:gd name="connsiteY2559" fmla="*/ 893233 h 3098304"/>
              <a:gd name="connsiteX2560" fmla="*/ 1586811 w 10799257"/>
              <a:gd name="connsiteY2560" fmla="*/ 849240 h 3098304"/>
              <a:gd name="connsiteX2561" fmla="*/ 1599802 w 10799257"/>
              <a:gd name="connsiteY2561" fmla="*/ 851861 h 3098304"/>
              <a:gd name="connsiteX2562" fmla="*/ 1647285 w 10799257"/>
              <a:gd name="connsiteY2562" fmla="*/ 923487 h 3098304"/>
              <a:gd name="connsiteX2563" fmla="*/ 1569527 w 10799257"/>
              <a:gd name="connsiteY2563" fmla="*/ 1001228 h 3098304"/>
              <a:gd name="connsiteX2564" fmla="*/ 1491803 w 10799257"/>
              <a:gd name="connsiteY2564" fmla="*/ 923487 h 3098304"/>
              <a:gd name="connsiteX2565" fmla="*/ 1497170 w 10799257"/>
              <a:gd name="connsiteY2565" fmla="*/ 896915 h 3098304"/>
              <a:gd name="connsiteX2566" fmla="*/ 8669908 w 10799257"/>
              <a:gd name="connsiteY2566" fmla="*/ 845754 h 3098304"/>
              <a:gd name="connsiteX2567" fmla="*/ 8747645 w 10799257"/>
              <a:gd name="connsiteY2567" fmla="*/ 923490 h 3098304"/>
              <a:gd name="connsiteX2568" fmla="*/ 8669908 w 10799257"/>
              <a:gd name="connsiteY2568" fmla="*/ 1001229 h 3098304"/>
              <a:gd name="connsiteX2569" fmla="*/ 8592171 w 10799257"/>
              <a:gd name="connsiteY2569" fmla="*/ 923490 h 3098304"/>
              <a:gd name="connsiteX2570" fmla="*/ 8669908 w 10799257"/>
              <a:gd name="connsiteY2570" fmla="*/ 845754 h 3098304"/>
              <a:gd name="connsiteX2571" fmla="*/ 8481684 w 10799257"/>
              <a:gd name="connsiteY2571" fmla="*/ 845754 h 3098304"/>
              <a:gd name="connsiteX2572" fmla="*/ 8559421 w 10799257"/>
              <a:gd name="connsiteY2572" fmla="*/ 923490 h 3098304"/>
              <a:gd name="connsiteX2573" fmla="*/ 8481684 w 10799257"/>
              <a:gd name="connsiteY2573" fmla="*/ 1001229 h 3098304"/>
              <a:gd name="connsiteX2574" fmla="*/ 8403948 w 10799257"/>
              <a:gd name="connsiteY2574" fmla="*/ 923490 h 3098304"/>
              <a:gd name="connsiteX2575" fmla="*/ 8481684 w 10799257"/>
              <a:gd name="connsiteY2575" fmla="*/ 845754 h 3098304"/>
              <a:gd name="connsiteX2576" fmla="*/ 8298167 w 10799257"/>
              <a:gd name="connsiteY2576" fmla="*/ 845754 h 3098304"/>
              <a:gd name="connsiteX2577" fmla="*/ 8375904 w 10799257"/>
              <a:gd name="connsiteY2577" fmla="*/ 923490 h 3098304"/>
              <a:gd name="connsiteX2578" fmla="*/ 8298167 w 10799257"/>
              <a:gd name="connsiteY2578" fmla="*/ 1001229 h 3098304"/>
              <a:gd name="connsiteX2579" fmla="*/ 8220430 w 10799257"/>
              <a:gd name="connsiteY2579" fmla="*/ 923490 h 3098304"/>
              <a:gd name="connsiteX2580" fmla="*/ 8298167 w 10799257"/>
              <a:gd name="connsiteY2580" fmla="*/ 845754 h 3098304"/>
              <a:gd name="connsiteX2581" fmla="*/ 8109949 w 10799257"/>
              <a:gd name="connsiteY2581" fmla="*/ 845754 h 3098304"/>
              <a:gd name="connsiteX2582" fmla="*/ 8187686 w 10799257"/>
              <a:gd name="connsiteY2582" fmla="*/ 923490 h 3098304"/>
              <a:gd name="connsiteX2583" fmla="*/ 8109949 w 10799257"/>
              <a:gd name="connsiteY2583" fmla="*/ 1001229 h 3098304"/>
              <a:gd name="connsiteX2584" fmla="*/ 8032212 w 10799257"/>
              <a:gd name="connsiteY2584" fmla="*/ 923490 h 3098304"/>
              <a:gd name="connsiteX2585" fmla="*/ 8109949 w 10799257"/>
              <a:gd name="connsiteY2585" fmla="*/ 845754 h 3098304"/>
              <a:gd name="connsiteX2586" fmla="*/ 7366472 w 10799257"/>
              <a:gd name="connsiteY2586" fmla="*/ 845754 h 3098304"/>
              <a:gd name="connsiteX2587" fmla="*/ 7444209 w 10799257"/>
              <a:gd name="connsiteY2587" fmla="*/ 923490 h 3098304"/>
              <a:gd name="connsiteX2588" fmla="*/ 7366472 w 10799257"/>
              <a:gd name="connsiteY2588" fmla="*/ 1001229 h 3098304"/>
              <a:gd name="connsiteX2589" fmla="*/ 7288736 w 10799257"/>
              <a:gd name="connsiteY2589" fmla="*/ 923490 h 3098304"/>
              <a:gd name="connsiteX2590" fmla="*/ 7366472 w 10799257"/>
              <a:gd name="connsiteY2590" fmla="*/ 845754 h 3098304"/>
              <a:gd name="connsiteX2591" fmla="*/ 6425365 w 10799257"/>
              <a:gd name="connsiteY2591" fmla="*/ 845754 h 3098304"/>
              <a:gd name="connsiteX2592" fmla="*/ 6503102 w 10799257"/>
              <a:gd name="connsiteY2592" fmla="*/ 923490 h 3098304"/>
              <a:gd name="connsiteX2593" fmla="*/ 6425365 w 10799257"/>
              <a:gd name="connsiteY2593" fmla="*/ 1001230 h 3098304"/>
              <a:gd name="connsiteX2594" fmla="*/ 6347628 w 10799257"/>
              <a:gd name="connsiteY2594" fmla="*/ 923490 h 3098304"/>
              <a:gd name="connsiteX2595" fmla="*/ 6425365 w 10799257"/>
              <a:gd name="connsiteY2595" fmla="*/ 845754 h 3098304"/>
              <a:gd name="connsiteX2596" fmla="*/ 6241850 w 10799257"/>
              <a:gd name="connsiteY2596" fmla="*/ 845754 h 3098304"/>
              <a:gd name="connsiteX2597" fmla="*/ 6319587 w 10799257"/>
              <a:gd name="connsiteY2597" fmla="*/ 923490 h 3098304"/>
              <a:gd name="connsiteX2598" fmla="*/ 6241850 w 10799257"/>
              <a:gd name="connsiteY2598" fmla="*/ 1001230 h 3098304"/>
              <a:gd name="connsiteX2599" fmla="*/ 6164113 w 10799257"/>
              <a:gd name="connsiteY2599" fmla="*/ 923490 h 3098304"/>
              <a:gd name="connsiteX2600" fmla="*/ 6241850 w 10799257"/>
              <a:gd name="connsiteY2600" fmla="*/ 845754 h 3098304"/>
              <a:gd name="connsiteX2601" fmla="*/ 6053630 w 10799257"/>
              <a:gd name="connsiteY2601" fmla="*/ 845752 h 3098304"/>
              <a:gd name="connsiteX2602" fmla="*/ 6131367 w 10799257"/>
              <a:gd name="connsiteY2602" fmla="*/ 923487 h 3098304"/>
              <a:gd name="connsiteX2603" fmla="*/ 6053630 w 10799257"/>
              <a:gd name="connsiteY2603" fmla="*/ 1001228 h 3098304"/>
              <a:gd name="connsiteX2604" fmla="*/ 5975894 w 10799257"/>
              <a:gd name="connsiteY2604" fmla="*/ 923487 h 3098304"/>
              <a:gd name="connsiteX2605" fmla="*/ 6053630 w 10799257"/>
              <a:gd name="connsiteY2605" fmla="*/ 845752 h 3098304"/>
              <a:gd name="connsiteX2606" fmla="*/ 4373793 w 10799257"/>
              <a:gd name="connsiteY2606" fmla="*/ 845752 h 3098304"/>
              <a:gd name="connsiteX2607" fmla="*/ 4451526 w 10799257"/>
              <a:gd name="connsiteY2607" fmla="*/ 923487 h 3098304"/>
              <a:gd name="connsiteX2608" fmla="*/ 4373793 w 10799257"/>
              <a:gd name="connsiteY2608" fmla="*/ 1001228 h 3098304"/>
              <a:gd name="connsiteX2609" fmla="*/ 4296066 w 10799257"/>
              <a:gd name="connsiteY2609" fmla="*/ 923487 h 3098304"/>
              <a:gd name="connsiteX2610" fmla="*/ 4373793 w 10799257"/>
              <a:gd name="connsiteY2610" fmla="*/ 845752 h 3098304"/>
              <a:gd name="connsiteX2611" fmla="*/ 4185559 w 10799257"/>
              <a:gd name="connsiteY2611" fmla="*/ 845752 h 3098304"/>
              <a:gd name="connsiteX2612" fmla="*/ 4263314 w 10799257"/>
              <a:gd name="connsiteY2612" fmla="*/ 923487 h 3098304"/>
              <a:gd name="connsiteX2613" fmla="*/ 4185559 w 10799257"/>
              <a:gd name="connsiteY2613" fmla="*/ 1001228 h 3098304"/>
              <a:gd name="connsiteX2614" fmla="*/ 4107799 w 10799257"/>
              <a:gd name="connsiteY2614" fmla="*/ 923487 h 3098304"/>
              <a:gd name="connsiteX2615" fmla="*/ 4185559 w 10799257"/>
              <a:gd name="connsiteY2615" fmla="*/ 845752 h 3098304"/>
              <a:gd name="connsiteX2616" fmla="*/ 3997354 w 10799257"/>
              <a:gd name="connsiteY2616" fmla="*/ 845752 h 3098304"/>
              <a:gd name="connsiteX2617" fmla="*/ 4075062 w 10799257"/>
              <a:gd name="connsiteY2617" fmla="*/ 923487 h 3098304"/>
              <a:gd name="connsiteX2618" fmla="*/ 3997354 w 10799257"/>
              <a:gd name="connsiteY2618" fmla="*/ 1001228 h 3098304"/>
              <a:gd name="connsiteX2619" fmla="*/ 3919622 w 10799257"/>
              <a:gd name="connsiteY2619" fmla="*/ 923487 h 3098304"/>
              <a:gd name="connsiteX2620" fmla="*/ 3997354 w 10799257"/>
              <a:gd name="connsiteY2620" fmla="*/ 845752 h 3098304"/>
              <a:gd name="connsiteX2621" fmla="*/ 3813851 w 10799257"/>
              <a:gd name="connsiteY2621" fmla="*/ 845752 h 3098304"/>
              <a:gd name="connsiteX2622" fmla="*/ 3891567 w 10799257"/>
              <a:gd name="connsiteY2622" fmla="*/ 923487 h 3098304"/>
              <a:gd name="connsiteX2623" fmla="*/ 3813851 w 10799257"/>
              <a:gd name="connsiteY2623" fmla="*/ 1001228 h 3098304"/>
              <a:gd name="connsiteX2624" fmla="*/ 3736077 w 10799257"/>
              <a:gd name="connsiteY2624" fmla="*/ 923487 h 3098304"/>
              <a:gd name="connsiteX2625" fmla="*/ 3813851 w 10799257"/>
              <a:gd name="connsiteY2625" fmla="*/ 845752 h 3098304"/>
              <a:gd name="connsiteX2626" fmla="*/ 3625636 w 10799257"/>
              <a:gd name="connsiteY2626" fmla="*/ 845752 h 3098304"/>
              <a:gd name="connsiteX2627" fmla="*/ 3703376 w 10799257"/>
              <a:gd name="connsiteY2627" fmla="*/ 923487 h 3098304"/>
              <a:gd name="connsiteX2628" fmla="*/ 3625636 w 10799257"/>
              <a:gd name="connsiteY2628" fmla="*/ 1001228 h 3098304"/>
              <a:gd name="connsiteX2629" fmla="*/ 3547906 w 10799257"/>
              <a:gd name="connsiteY2629" fmla="*/ 923487 h 3098304"/>
              <a:gd name="connsiteX2630" fmla="*/ 3625636 w 10799257"/>
              <a:gd name="connsiteY2630" fmla="*/ 845752 h 3098304"/>
              <a:gd name="connsiteX2631" fmla="*/ 3442100 w 10799257"/>
              <a:gd name="connsiteY2631" fmla="*/ 845752 h 3098304"/>
              <a:gd name="connsiteX2632" fmla="*/ 3519851 w 10799257"/>
              <a:gd name="connsiteY2632" fmla="*/ 923487 h 3098304"/>
              <a:gd name="connsiteX2633" fmla="*/ 3442100 w 10799257"/>
              <a:gd name="connsiteY2633" fmla="*/ 1001228 h 3098304"/>
              <a:gd name="connsiteX2634" fmla="*/ 3364537 w 10799257"/>
              <a:gd name="connsiteY2634" fmla="*/ 923487 h 3098304"/>
              <a:gd name="connsiteX2635" fmla="*/ 3442100 w 10799257"/>
              <a:gd name="connsiteY2635" fmla="*/ 845752 h 3098304"/>
              <a:gd name="connsiteX2636" fmla="*/ 3254053 w 10799257"/>
              <a:gd name="connsiteY2636" fmla="*/ 845752 h 3098304"/>
              <a:gd name="connsiteX2637" fmla="*/ 3331793 w 10799257"/>
              <a:gd name="connsiteY2637" fmla="*/ 923487 h 3098304"/>
              <a:gd name="connsiteX2638" fmla="*/ 3254053 w 10799257"/>
              <a:gd name="connsiteY2638" fmla="*/ 1001228 h 3098304"/>
              <a:gd name="connsiteX2639" fmla="*/ 3176307 w 10799257"/>
              <a:gd name="connsiteY2639" fmla="*/ 923487 h 3098304"/>
              <a:gd name="connsiteX2640" fmla="*/ 3254053 w 10799257"/>
              <a:gd name="connsiteY2640" fmla="*/ 845752 h 3098304"/>
              <a:gd name="connsiteX2641" fmla="*/ 2317622 w 10799257"/>
              <a:gd name="connsiteY2641" fmla="*/ 845752 h 3098304"/>
              <a:gd name="connsiteX2642" fmla="*/ 2395360 w 10799257"/>
              <a:gd name="connsiteY2642" fmla="*/ 923487 h 3098304"/>
              <a:gd name="connsiteX2643" fmla="*/ 2317622 w 10799257"/>
              <a:gd name="connsiteY2643" fmla="*/ 1001228 h 3098304"/>
              <a:gd name="connsiteX2644" fmla="*/ 2239894 w 10799257"/>
              <a:gd name="connsiteY2644" fmla="*/ 923487 h 3098304"/>
              <a:gd name="connsiteX2645" fmla="*/ 2317622 w 10799257"/>
              <a:gd name="connsiteY2645" fmla="*/ 845752 h 3098304"/>
              <a:gd name="connsiteX2646" fmla="*/ 2129431 w 10799257"/>
              <a:gd name="connsiteY2646" fmla="*/ 845752 h 3098304"/>
              <a:gd name="connsiteX2647" fmla="*/ 2207150 w 10799257"/>
              <a:gd name="connsiteY2647" fmla="*/ 923487 h 3098304"/>
              <a:gd name="connsiteX2648" fmla="*/ 2129431 w 10799257"/>
              <a:gd name="connsiteY2648" fmla="*/ 1001228 h 3098304"/>
              <a:gd name="connsiteX2649" fmla="*/ 2051703 w 10799257"/>
              <a:gd name="connsiteY2649" fmla="*/ 923487 h 3098304"/>
              <a:gd name="connsiteX2650" fmla="*/ 2129431 w 10799257"/>
              <a:gd name="connsiteY2650" fmla="*/ 845752 h 3098304"/>
              <a:gd name="connsiteX2651" fmla="*/ 1941239 w 10799257"/>
              <a:gd name="connsiteY2651" fmla="*/ 845752 h 3098304"/>
              <a:gd name="connsiteX2652" fmla="*/ 2018960 w 10799257"/>
              <a:gd name="connsiteY2652" fmla="*/ 923487 h 3098304"/>
              <a:gd name="connsiteX2653" fmla="*/ 1941239 w 10799257"/>
              <a:gd name="connsiteY2653" fmla="*/ 1001228 h 3098304"/>
              <a:gd name="connsiteX2654" fmla="*/ 1863515 w 10799257"/>
              <a:gd name="connsiteY2654" fmla="*/ 923487 h 3098304"/>
              <a:gd name="connsiteX2655" fmla="*/ 1941239 w 10799257"/>
              <a:gd name="connsiteY2655" fmla="*/ 845752 h 3098304"/>
              <a:gd name="connsiteX2656" fmla="*/ 1757753 w 10799257"/>
              <a:gd name="connsiteY2656" fmla="*/ 845752 h 3098304"/>
              <a:gd name="connsiteX2657" fmla="*/ 1835478 w 10799257"/>
              <a:gd name="connsiteY2657" fmla="*/ 923487 h 3098304"/>
              <a:gd name="connsiteX2658" fmla="*/ 1757753 w 10799257"/>
              <a:gd name="connsiteY2658" fmla="*/ 1001228 h 3098304"/>
              <a:gd name="connsiteX2659" fmla="*/ 1680025 w 10799257"/>
              <a:gd name="connsiteY2659" fmla="*/ 923487 h 3098304"/>
              <a:gd name="connsiteX2660" fmla="*/ 1757753 w 10799257"/>
              <a:gd name="connsiteY2660" fmla="*/ 845752 h 3098304"/>
              <a:gd name="connsiteX2661" fmla="*/ 8596457 w 10799257"/>
              <a:gd name="connsiteY2661" fmla="*/ 784733 h 3098304"/>
              <a:gd name="connsiteX2662" fmla="*/ 8597001 w 10799257"/>
              <a:gd name="connsiteY2662" fmla="*/ 784984 h 3098304"/>
              <a:gd name="connsiteX2663" fmla="*/ 8693733 w 10799257"/>
              <a:gd name="connsiteY2663" fmla="*/ 836430 h 3098304"/>
              <a:gd name="connsiteX2664" fmla="*/ 8669908 w 10799257"/>
              <a:gd name="connsiteY2664" fmla="*/ 841240 h 3098304"/>
              <a:gd name="connsiteX2665" fmla="*/ 8598280 w 10799257"/>
              <a:gd name="connsiteY2665" fmla="*/ 793763 h 3098304"/>
              <a:gd name="connsiteX2666" fmla="*/ 1827167 w 10799257"/>
              <a:gd name="connsiteY2666" fmla="*/ 729971 h 3098304"/>
              <a:gd name="connsiteX2667" fmla="*/ 1829376 w 10799257"/>
              <a:gd name="connsiteY2667" fmla="*/ 733247 h 3098304"/>
              <a:gd name="connsiteX2668" fmla="*/ 1835484 w 10799257"/>
              <a:gd name="connsiteY2668" fmla="*/ 763506 h 3098304"/>
              <a:gd name="connsiteX2669" fmla="*/ 1757760 w 10799257"/>
              <a:gd name="connsiteY2669" fmla="*/ 841242 h 3098304"/>
              <a:gd name="connsiteX2670" fmla="*/ 1702792 w 10799257"/>
              <a:gd name="connsiteY2670" fmla="*/ 818473 h 3098304"/>
              <a:gd name="connsiteX2671" fmla="*/ 1687452 w 10799257"/>
              <a:gd name="connsiteY2671" fmla="*/ 795714 h 3098304"/>
              <a:gd name="connsiteX2672" fmla="*/ 1707627 w 10799257"/>
              <a:gd name="connsiteY2672" fmla="*/ 784984 h 3098304"/>
              <a:gd name="connsiteX2673" fmla="*/ 8428408 w 10799257"/>
              <a:gd name="connsiteY2673" fmla="*/ 707396 h 3098304"/>
              <a:gd name="connsiteX2674" fmla="*/ 8558648 w 10799257"/>
              <a:gd name="connsiteY2674" fmla="*/ 767333 h 3098304"/>
              <a:gd name="connsiteX2675" fmla="*/ 8553312 w 10799257"/>
              <a:gd name="connsiteY2675" fmla="*/ 793763 h 3098304"/>
              <a:gd name="connsiteX2676" fmla="*/ 8481684 w 10799257"/>
              <a:gd name="connsiteY2676" fmla="*/ 841240 h 3098304"/>
              <a:gd name="connsiteX2677" fmla="*/ 8403948 w 10799257"/>
              <a:gd name="connsiteY2677" fmla="*/ 763506 h 3098304"/>
              <a:gd name="connsiteX2678" fmla="*/ 8426717 w 10799257"/>
              <a:gd name="connsiteY2678" fmla="*/ 708537 h 3098304"/>
              <a:gd name="connsiteX2679" fmla="*/ 7554693 w 10799257"/>
              <a:gd name="connsiteY2679" fmla="*/ 685769 h 3098304"/>
              <a:gd name="connsiteX2680" fmla="*/ 7632430 w 10799257"/>
              <a:gd name="connsiteY2680" fmla="*/ 763506 h 3098304"/>
              <a:gd name="connsiteX2681" fmla="*/ 7554693 w 10799257"/>
              <a:gd name="connsiteY2681" fmla="*/ 841242 h 3098304"/>
              <a:gd name="connsiteX2682" fmla="*/ 7476957 w 10799257"/>
              <a:gd name="connsiteY2682" fmla="*/ 763506 h 3098304"/>
              <a:gd name="connsiteX2683" fmla="*/ 7554693 w 10799257"/>
              <a:gd name="connsiteY2683" fmla="*/ 685769 h 3098304"/>
              <a:gd name="connsiteX2684" fmla="*/ 4373793 w 10799257"/>
              <a:gd name="connsiteY2684" fmla="*/ 685769 h 3098304"/>
              <a:gd name="connsiteX2685" fmla="*/ 4451526 w 10799257"/>
              <a:gd name="connsiteY2685" fmla="*/ 763506 h 3098304"/>
              <a:gd name="connsiteX2686" fmla="*/ 4373793 w 10799257"/>
              <a:gd name="connsiteY2686" fmla="*/ 841242 h 3098304"/>
              <a:gd name="connsiteX2687" fmla="*/ 4296066 w 10799257"/>
              <a:gd name="connsiteY2687" fmla="*/ 763506 h 3098304"/>
              <a:gd name="connsiteX2688" fmla="*/ 4373793 w 10799257"/>
              <a:gd name="connsiteY2688" fmla="*/ 685769 h 3098304"/>
              <a:gd name="connsiteX2689" fmla="*/ 4185559 w 10799257"/>
              <a:gd name="connsiteY2689" fmla="*/ 685769 h 3098304"/>
              <a:gd name="connsiteX2690" fmla="*/ 4263314 w 10799257"/>
              <a:gd name="connsiteY2690" fmla="*/ 763506 h 3098304"/>
              <a:gd name="connsiteX2691" fmla="*/ 4185559 w 10799257"/>
              <a:gd name="connsiteY2691" fmla="*/ 841242 h 3098304"/>
              <a:gd name="connsiteX2692" fmla="*/ 4107799 w 10799257"/>
              <a:gd name="connsiteY2692" fmla="*/ 763506 h 3098304"/>
              <a:gd name="connsiteX2693" fmla="*/ 4185559 w 10799257"/>
              <a:gd name="connsiteY2693" fmla="*/ 685769 h 3098304"/>
              <a:gd name="connsiteX2694" fmla="*/ 3997354 w 10799257"/>
              <a:gd name="connsiteY2694" fmla="*/ 685769 h 3098304"/>
              <a:gd name="connsiteX2695" fmla="*/ 4075062 w 10799257"/>
              <a:gd name="connsiteY2695" fmla="*/ 763506 h 3098304"/>
              <a:gd name="connsiteX2696" fmla="*/ 3997354 w 10799257"/>
              <a:gd name="connsiteY2696" fmla="*/ 841242 h 3098304"/>
              <a:gd name="connsiteX2697" fmla="*/ 3919622 w 10799257"/>
              <a:gd name="connsiteY2697" fmla="*/ 763506 h 3098304"/>
              <a:gd name="connsiteX2698" fmla="*/ 3997354 w 10799257"/>
              <a:gd name="connsiteY2698" fmla="*/ 685769 h 3098304"/>
              <a:gd name="connsiteX2699" fmla="*/ 3813851 w 10799257"/>
              <a:gd name="connsiteY2699" fmla="*/ 685769 h 3098304"/>
              <a:gd name="connsiteX2700" fmla="*/ 3891567 w 10799257"/>
              <a:gd name="connsiteY2700" fmla="*/ 763506 h 3098304"/>
              <a:gd name="connsiteX2701" fmla="*/ 3813851 w 10799257"/>
              <a:gd name="connsiteY2701" fmla="*/ 841242 h 3098304"/>
              <a:gd name="connsiteX2702" fmla="*/ 3736077 w 10799257"/>
              <a:gd name="connsiteY2702" fmla="*/ 763506 h 3098304"/>
              <a:gd name="connsiteX2703" fmla="*/ 3813851 w 10799257"/>
              <a:gd name="connsiteY2703" fmla="*/ 685769 h 3098304"/>
              <a:gd name="connsiteX2704" fmla="*/ 3625636 w 10799257"/>
              <a:gd name="connsiteY2704" fmla="*/ 685769 h 3098304"/>
              <a:gd name="connsiteX2705" fmla="*/ 3703376 w 10799257"/>
              <a:gd name="connsiteY2705" fmla="*/ 763506 h 3098304"/>
              <a:gd name="connsiteX2706" fmla="*/ 3625636 w 10799257"/>
              <a:gd name="connsiteY2706" fmla="*/ 841242 h 3098304"/>
              <a:gd name="connsiteX2707" fmla="*/ 3547906 w 10799257"/>
              <a:gd name="connsiteY2707" fmla="*/ 763506 h 3098304"/>
              <a:gd name="connsiteX2708" fmla="*/ 3625636 w 10799257"/>
              <a:gd name="connsiteY2708" fmla="*/ 685769 h 3098304"/>
              <a:gd name="connsiteX2709" fmla="*/ 3442100 w 10799257"/>
              <a:gd name="connsiteY2709" fmla="*/ 685769 h 3098304"/>
              <a:gd name="connsiteX2710" fmla="*/ 3519851 w 10799257"/>
              <a:gd name="connsiteY2710" fmla="*/ 763506 h 3098304"/>
              <a:gd name="connsiteX2711" fmla="*/ 3442100 w 10799257"/>
              <a:gd name="connsiteY2711" fmla="*/ 841242 h 3098304"/>
              <a:gd name="connsiteX2712" fmla="*/ 3364543 w 10799257"/>
              <a:gd name="connsiteY2712" fmla="*/ 763506 h 3098304"/>
              <a:gd name="connsiteX2713" fmla="*/ 3442100 w 10799257"/>
              <a:gd name="connsiteY2713" fmla="*/ 685769 h 3098304"/>
              <a:gd name="connsiteX2714" fmla="*/ 3254060 w 10799257"/>
              <a:gd name="connsiteY2714" fmla="*/ 685769 h 3098304"/>
              <a:gd name="connsiteX2715" fmla="*/ 3331797 w 10799257"/>
              <a:gd name="connsiteY2715" fmla="*/ 763506 h 3098304"/>
              <a:gd name="connsiteX2716" fmla="*/ 3254060 w 10799257"/>
              <a:gd name="connsiteY2716" fmla="*/ 841242 h 3098304"/>
              <a:gd name="connsiteX2717" fmla="*/ 3176313 w 10799257"/>
              <a:gd name="connsiteY2717" fmla="*/ 763506 h 3098304"/>
              <a:gd name="connsiteX2718" fmla="*/ 3254060 w 10799257"/>
              <a:gd name="connsiteY2718" fmla="*/ 685769 h 3098304"/>
              <a:gd name="connsiteX2719" fmla="*/ 2129431 w 10799257"/>
              <a:gd name="connsiteY2719" fmla="*/ 685769 h 3098304"/>
              <a:gd name="connsiteX2720" fmla="*/ 2207154 w 10799257"/>
              <a:gd name="connsiteY2720" fmla="*/ 763506 h 3098304"/>
              <a:gd name="connsiteX2721" fmla="*/ 2129431 w 10799257"/>
              <a:gd name="connsiteY2721" fmla="*/ 841242 h 3098304"/>
              <a:gd name="connsiteX2722" fmla="*/ 2051705 w 10799257"/>
              <a:gd name="connsiteY2722" fmla="*/ 763506 h 3098304"/>
              <a:gd name="connsiteX2723" fmla="*/ 2129431 w 10799257"/>
              <a:gd name="connsiteY2723" fmla="*/ 685769 h 3098304"/>
              <a:gd name="connsiteX2724" fmla="*/ 1941244 w 10799257"/>
              <a:gd name="connsiteY2724" fmla="*/ 685769 h 3098304"/>
              <a:gd name="connsiteX2725" fmla="*/ 2018966 w 10799257"/>
              <a:gd name="connsiteY2725" fmla="*/ 763506 h 3098304"/>
              <a:gd name="connsiteX2726" fmla="*/ 1941244 w 10799257"/>
              <a:gd name="connsiteY2726" fmla="*/ 841242 h 3098304"/>
              <a:gd name="connsiteX2727" fmla="*/ 1863520 w 10799257"/>
              <a:gd name="connsiteY2727" fmla="*/ 763506 h 3098304"/>
              <a:gd name="connsiteX2728" fmla="*/ 1941244 w 10799257"/>
              <a:gd name="connsiteY2728" fmla="*/ 685769 h 3098304"/>
              <a:gd name="connsiteX2729" fmla="*/ 2203878 w 10799257"/>
              <a:gd name="connsiteY2729" fmla="*/ 563755 h 3098304"/>
              <a:gd name="connsiteX2730" fmla="*/ 2207156 w 10799257"/>
              <a:gd name="connsiteY2730" fmla="*/ 579991 h 3098304"/>
              <a:gd name="connsiteX2731" fmla="*/ 2129440 w 10799257"/>
              <a:gd name="connsiteY2731" fmla="*/ 657724 h 3098304"/>
              <a:gd name="connsiteX2732" fmla="*/ 2074476 w 10799257"/>
              <a:gd name="connsiteY2732" fmla="*/ 634957 h 3098304"/>
              <a:gd name="connsiteX2733" fmla="*/ 2064804 w 10799257"/>
              <a:gd name="connsiteY2733" fmla="*/ 620609 h 3098304"/>
              <a:gd name="connsiteX2734" fmla="*/ 2098478 w 10799257"/>
              <a:gd name="connsiteY2734" fmla="*/ 605112 h 3098304"/>
              <a:gd name="connsiteX2735" fmla="*/ 7926434 w 10799257"/>
              <a:gd name="connsiteY2735" fmla="*/ 502255 h 3098304"/>
              <a:gd name="connsiteX2736" fmla="*/ 8004171 w 10799257"/>
              <a:gd name="connsiteY2736" fmla="*/ 579989 h 3098304"/>
              <a:gd name="connsiteX2737" fmla="*/ 7926434 w 10799257"/>
              <a:gd name="connsiteY2737" fmla="*/ 657724 h 3098304"/>
              <a:gd name="connsiteX2738" fmla="*/ 7848697 w 10799257"/>
              <a:gd name="connsiteY2738" fmla="*/ 579989 h 3098304"/>
              <a:gd name="connsiteX2739" fmla="*/ 7926434 w 10799257"/>
              <a:gd name="connsiteY2739" fmla="*/ 502255 h 3098304"/>
              <a:gd name="connsiteX2740" fmla="*/ 7738213 w 10799257"/>
              <a:gd name="connsiteY2740" fmla="*/ 502255 h 3098304"/>
              <a:gd name="connsiteX2741" fmla="*/ 7815950 w 10799257"/>
              <a:gd name="connsiteY2741" fmla="*/ 579989 h 3098304"/>
              <a:gd name="connsiteX2742" fmla="*/ 7738213 w 10799257"/>
              <a:gd name="connsiteY2742" fmla="*/ 657724 h 3098304"/>
              <a:gd name="connsiteX2743" fmla="*/ 7660476 w 10799257"/>
              <a:gd name="connsiteY2743" fmla="*/ 579989 h 3098304"/>
              <a:gd name="connsiteX2744" fmla="*/ 7738213 w 10799257"/>
              <a:gd name="connsiteY2744" fmla="*/ 502255 h 3098304"/>
              <a:gd name="connsiteX2745" fmla="*/ 4373793 w 10799257"/>
              <a:gd name="connsiteY2745" fmla="*/ 502255 h 3098304"/>
              <a:gd name="connsiteX2746" fmla="*/ 4451526 w 10799257"/>
              <a:gd name="connsiteY2746" fmla="*/ 579989 h 3098304"/>
              <a:gd name="connsiteX2747" fmla="*/ 4373793 w 10799257"/>
              <a:gd name="connsiteY2747" fmla="*/ 657724 h 3098304"/>
              <a:gd name="connsiteX2748" fmla="*/ 4296066 w 10799257"/>
              <a:gd name="connsiteY2748" fmla="*/ 579989 h 3098304"/>
              <a:gd name="connsiteX2749" fmla="*/ 4373793 w 10799257"/>
              <a:gd name="connsiteY2749" fmla="*/ 502255 h 3098304"/>
              <a:gd name="connsiteX2750" fmla="*/ 4185559 w 10799257"/>
              <a:gd name="connsiteY2750" fmla="*/ 502255 h 3098304"/>
              <a:gd name="connsiteX2751" fmla="*/ 4263314 w 10799257"/>
              <a:gd name="connsiteY2751" fmla="*/ 579989 h 3098304"/>
              <a:gd name="connsiteX2752" fmla="*/ 4185559 w 10799257"/>
              <a:gd name="connsiteY2752" fmla="*/ 657724 h 3098304"/>
              <a:gd name="connsiteX2753" fmla="*/ 4107799 w 10799257"/>
              <a:gd name="connsiteY2753" fmla="*/ 579989 h 3098304"/>
              <a:gd name="connsiteX2754" fmla="*/ 4185559 w 10799257"/>
              <a:gd name="connsiteY2754" fmla="*/ 502255 h 3098304"/>
              <a:gd name="connsiteX2755" fmla="*/ 3997354 w 10799257"/>
              <a:gd name="connsiteY2755" fmla="*/ 502255 h 3098304"/>
              <a:gd name="connsiteX2756" fmla="*/ 4075062 w 10799257"/>
              <a:gd name="connsiteY2756" fmla="*/ 579989 h 3098304"/>
              <a:gd name="connsiteX2757" fmla="*/ 3997354 w 10799257"/>
              <a:gd name="connsiteY2757" fmla="*/ 657724 h 3098304"/>
              <a:gd name="connsiteX2758" fmla="*/ 3919622 w 10799257"/>
              <a:gd name="connsiteY2758" fmla="*/ 579989 h 3098304"/>
              <a:gd name="connsiteX2759" fmla="*/ 3997354 w 10799257"/>
              <a:gd name="connsiteY2759" fmla="*/ 502255 h 3098304"/>
              <a:gd name="connsiteX2760" fmla="*/ 3813851 w 10799257"/>
              <a:gd name="connsiteY2760" fmla="*/ 502255 h 3098304"/>
              <a:gd name="connsiteX2761" fmla="*/ 3891567 w 10799257"/>
              <a:gd name="connsiteY2761" fmla="*/ 579989 h 3098304"/>
              <a:gd name="connsiteX2762" fmla="*/ 3813851 w 10799257"/>
              <a:gd name="connsiteY2762" fmla="*/ 657724 h 3098304"/>
              <a:gd name="connsiteX2763" fmla="*/ 3736077 w 10799257"/>
              <a:gd name="connsiteY2763" fmla="*/ 579989 h 3098304"/>
              <a:gd name="connsiteX2764" fmla="*/ 3813851 w 10799257"/>
              <a:gd name="connsiteY2764" fmla="*/ 502255 h 3098304"/>
              <a:gd name="connsiteX2765" fmla="*/ 3625636 w 10799257"/>
              <a:gd name="connsiteY2765" fmla="*/ 502255 h 3098304"/>
              <a:gd name="connsiteX2766" fmla="*/ 3703376 w 10799257"/>
              <a:gd name="connsiteY2766" fmla="*/ 579989 h 3098304"/>
              <a:gd name="connsiteX2767" fmla="*/ 3625636 w 10799257"/>
              <a:gd name="connsiteY2767" fmla="*/ 657724 h 3098304"/>
              <a:gd name="connsiteX2768" fmla="*/ 3547906 w 10799257"/>
              <a:gd name="connsiteY2768" fmla="*/ 579989 h 3098304"/>
              <a:gd name="connsiteX2769" fmla="*/ 3625636 w 10799257"/>
              <a:gd name="connsiteY2769" fmla="*/ 502255 h 3098304"/>
              <a:gd name="connsiteX2770" fmla="*/ 3442100 w 10799257"/>
              <a:gd name="connsiteY2770" fmla="*/ 502255 h 3098304"/>
              <a:gd name="connsiteX2771" fmla="*/ 3519851 w 10799257"/>
              <a:gd name="connsiteY2771" fmla="*/ 579989 h 3098304"/>
              <a:gd name="connsiteX2772" fmla="*/ 3442100 w 10799257"/>
              <a:gd name="connsiteY2772" fmla="*/ 657724 h 3098304"/>
              <a:gd name="connsiteX2773" fmla="*/ 3364545 w 10799257"/>
              <a:gd name="connsiteY2773" fmla="*/ 579989 h 3098304"/>
              <a:gd name="connsiteX2774" fmla="*/ 3442100 w 10799257"/>
              <a:gd name="connsiteY2774" fmla="*/ 502255 h 3098304"/>
              <a:gd name="connsiteX2775" fmla="*/ 3254065 w 10799257"/>
              <a:gd name="connsiteY2775" fmla="*/ 502255 h 3098304"/>
              <a:gd name="connsiteX2776" fmla="*/ 3331797 w 10799257"/>
              <a:gd name="connsiteY2776" fmla="*/ 579989 h 3098304"/>
              <a:gd name="connsiteX2777" fmla="*/ 3254065 w 10799257"/>
              <a:gd name="connsiteY2777" fmla="*/ 657724 h 3098304"/>
              <a:gd name="connsiteX2778" fmla="*/ 3176318 w 10799257"/>
              <a:gd name="connsiteY2778" fmla="*/ 579989 h 3098304"/>
              <a:gd name="connsiteX2779" fmla="*/ 3254065 w 10799257"/>
              <a:gd name="connsiteY2779" fmla="*/ 502255 h 3098304"/>
              <a:gd name="connsiteX2780" fmla="*/ 3061136 w 10799257"/>
              <a:gd name="connsiteY2780" fmla="*/ 502255 h 3098304"/>
              <a:gd name="connsiteX2781" fmla="*/ 3138881 w 10799257"/>
              <a:gd name="connsiteY2781" fmla="*/ 579989 h 3098304"/>
              <a:gd name="connsiteX2782" fmla="*/ 3061136 w 10799257"/>
              <a:gd name="connsiteY2782" fmla="*/ 657724 h 3098304"/>
              <a:gd name="connsiteX2783" fmla="*/ 2983381 w 10799257"/>
              <a:gd name="connsiteY2783" fmla="*/ 579989 h 3098304"/>
              <a:gd name="connsiteX2784" fmla="*/ 3061136 w 10799257"/>
              <a:gd name="connsiteY2784" fmla="*/ 502255 h 3098304"/>
              <a:gd name="connsiteX2785" fmla="*/ 2882313 w 10799257"/>
              <a:gd name="connsiteY2785" fmla="*/ 502255 h 3098304"/>
              <a:gd name="connsiteX2786" fmla="*/ 2960060 w 10799257"/>
              <a:gd name="connsiteY2786" fmla="*/ 579989 h 3098304"/>
              <a:gd name="connsiteX2787" fmla="*/ 2882313 w 10799257"/>
              <a:gd name="connsiteY2787" fmla="*/ 657724 h 3098304"/>
              <a:gd name="connsiteX2788" fmla="*/ 2804586 w 10799257"/>
              <a:gd name="connsiteY2788" fmla="*/ 579989 h 3098304"/>
              <a:gd name="connsiteX2789" fmla="*/ 2882313 w 10799257"/>
              <a:gd name="connsiteY2789" fmla="*/ 502255 h 3098304"/>
              <a:gd name="connsiteX2790" fmla="*/ 2689413 w 10799257"/>
              <a:gd name="connsiteY2790" fmla="*/ 502255 h 3098304"/>
              <a:gd name="connsiteX2791" fmla="*/ 2767122 w 10799257"/>
              <a:gd name="connsiteY2791" fmla="*/ 579991 h 3098304"/>
              <a:gd name="connsiteX2792" fmla="*/ 2689413 w 10799257"/>
              <a:gd name="connsiteY2792" fmla="*/ 657724 h 3098304"/>
              <a:gd name="connsiteX2793" fmla="*/ 2611683 w 10799257"/>
              <a:gd name="connsiteY2793" fmla="*/ 579991 h 3098304"/>
              <a:gd name="connsiteX2794" fmla="*/ 2689413 w 10799257"/>
              <a:gd name="connsiteY2794" fmla="*/ 502255 h 3098304"/>
              <a:gd name="connsiteX2795" fmla="*/ 2748247 w 10799257"/>
              <a:gd name="connsiteY2795" fmla="*/ 366081 h 3098304"/>
              <a:gd name="connsiteX2796" fmla="*/ 2761018 w 10799257"/>
              <a:gd name="connsiteY2796" fmla="*/ 385032 h 3098304"/>
              <a:gd name="connsiteX2797" fmla="*/ 2767122 w 10799257"/>
              <a:gd name="connsiteY2797" fmla="*/ 415288 h 3098304"/>
              <a:gd name="connsiteX2798" fmla="*/ 2689413 w 10799257"/>
              <a:gd name="connsiteY2798" fmla="*/ 493040 h 3098304"/>
              <a:gd name="connsiteX2799" fmla="*/ 2611683 w 10799257"/>
              <a:gd name="connsiteY2799" fmla="*/ 415288 h 3098304"/>
              <a:gd name="connsiteX2800" fmla="*/ 2612650 w 10799257"/>
              <a:gd name="connsiteY2800" fmla="*/ 410501 h 3098304"/>
              <a:gd name="connsiteX2801" fmla="*/ 3254065 w 10799257"/>
              <a:gd name="connsiteY2801" fmla="*/ 337555 h 3098304"/>
              <a:gd name="connsiteX2802" fmla="*/ 3331797 w 10799257"/>
              <a:gd name="connsiteY2802" fmla="*/ 415288 h 3098304"/>
              <a:gd name="connsiteX2803" fmla="*/ 3254065 w 10799257"/>
              <a:gd name="connsiteY2803" fmla="*/ 493040 h 3098304"/>
              <a:gd name="connsiteX2804" fmla="*/ 3176318 w 10799257"/>
              <a:gd name="connsiteY2804" fmla="*/ 415288 h 3098304"/>
              <a:gd name="connsiteX2805" fmla="*/ 3254065 w 10799257"/>
              <a:gd name="connsiteY2805" fmla="*/ 337555 h 3098304"/>
              <a:gd name="connsiteX2806" fmla="*/ 3061140 w 10799257"/>
              <a:gd name="connsiteY2806" fmla="*/ 337555 h 3098304"/>
              <a:gd name="connsiteX2807" fmla="*/ 3138881 w 10799257"/>
              <a:gd name="connsiteY2807" fmla="*/ 415288 h 3098304"/>
              <a:gd name="connsiteX2808" fmla="*/ 3061140 w 10799257"/>
              <a:gd name="connsiteY2808" fmla="*/ 493040 h 3098304"/>
              <a:gd name="connsiteX2809" fmla="*/ 2983383 w 10799257"/>
              <a:gd name="connsiteY2809" fmla="*/ 415288 h 3098304"/>
              <a:gd name="connsiteX2810" fmla="*/ 3061140 w 10799257"/>
              <a:gd name="connsiteY2810" fmla="*/ 337555 h 3098304"/>
              <a:gd name="connsiteX2811" fmla="*/ 2882313 w 10799257"/>
              <a:gd name="connsiteY2811" fmla="*/ 337555 h 3098304"/>
              <a:gd name="connsiteX2812" fmla="*/ 2960060 w 10799257"/>
              <a:gd name="connsiteY2812" fmla="*/ 415288 h 3098304"/>
              <a:gd name="connsiteX2813" fmla="*/ 2882313 w 10799257"/>
              <a:gd name="connsiteY2813" fmla="*/ 493040 h 3098304"/>
              <a:gd name="connsiteX2814" fmla="*/ 2804586 w 10799257"/>
              <a:gd name="connsiteY2814" fmla="*/ 415288 h 3098304"/>
              <a:gd name="connsiteX2815" fmla="*/ 2882313 w 10799257"/>
              <a:gd name="connsiteY2815" fmla="*/ 337555 h 3098304"/>
              <a:gd name="connsiteX2816" fmla="*/ 5870113 w 10799257"/>
              <a:gd name="connsiteY2816" fmla="*/ 337554 h 3098304"/>
              <a:gd name="connsiteX2817" fmla="*/ 5947850 w 10799257"/>
              <a:gd name="connsiteY2817" fmla="*/ 415288 h 3098304"/>
              <a:gd name="connsiteX2818" fmla="*/ 5870113 w 10799257"/>
              <a:gd name="connsiteY2818" fmla="*/ 493040 h 3098304"/>
              <a:gd name="connsiteX2819" fmla="*/ 5792376 w 10799257"/>
              <a:gd name="connsiteY2819" fmla="*/ 415288 h 3098304"/>
              <a:gd name="connsiteX2820" fmla="*/ 5870113 w 10799257"/>
              <a:gd name="connsiteY2820" fmla="*/ 337554 h 3098304"/>
              <a:gd name="connsiteX2821" fmla="*/ 4373793 w 10799257"/>
              <a:gd name="connsiteY2821" fmla="*/ 337554 h 3098304"/>
              <a:gd name="connsiteX2822" fmla="*/ 4451526 w 10799257"/>
              <a:gd name="connsiteY2822" fmla="*/ 415288 h 3098304"/>
              <a:gd name="connsiteX2823" fmla="*/ 4373793 w 10799257"/>
              <a:gd name="connsiteY2823" fmla="*/ 493040 h 3098304"/>
              <a:gd name="connsiteX2824" fmla="*/ 4296066 w 10799257"/>
              <a:gd name="connsiteY2824" fmla="*/ 415288 h 3098304"/>
              <a:gd name="connsiteX2825" fmla="*/ 4373793 w 10799257"/>
              <a:gd name="connsiteY2825" fmla="*/ 337554 h 3098304"/>
              <a:gd name="connsiteX2826" fmla="*/ 4185562 w 10799257"/>
              <a:gd name="connsiteY2826" fmla="*/ 337554 h 3098304"/>
              <a:gd name="connsiteX2827" fmla="*/ 4263323 w 10799257"/>
              <a:gd name="connsiteY2827" fmla="*/ 415288 h 3098304"/>
              <a:gd name="connsiteX2828" fmla="*/ 4185562 w 10799257"/>
              <a:gd name="connsiteY2828" fmla="*/ 493040 h 3098304"/>
              <a:gd name="connsiteX2829" fmla="*/ 4107803 w 10799257"/>
              <a:gd name="connsiteY2829" fmla="*/ 415288 h 3098304"/>
              <a:gd name="connsiteX2830" fmla="*/ 4185562 w 10799257"/>
              <a:gd name="connsiteY2830" fmla="*/ 337554 h 3098304"/>
              <a:gd name="connsiteX2831" fmla="*/ 3997354 w 10799257"/>
              <a:gd name="connsiteY2831" fmla="*/ 337554 h 3098304"/>
              <a:gd name="connsiteX2832" fmla="*/ 4075062 w 10799257"/>
              <a:gd name="connsiteY2832" fmla="*/ 415288 h 3098304"/>
              <a:gd name="connsiteX2833" fmla="*/ 3997354 w 10799257"/>
              <a:gd name="connsiteY2833" fmla="*/ 493040 h 3098304"/>
              <a:gd name="connsiteX2834" fmla="*/ 3919622 w 10799257"/>
              <a:gd name="connsiteY2834" fmla="*/ 415288 h 3098304"/>
              <a:gd name="connsiteX2835" fmla="*/ 3997354 w 10799257"/>
              <a:gd name="connsiteY2835" fmla="*/ 337554 h 3098304"/>
              <a:gd name="connsiteX2836" fmla="*/ 3813851 w 10799257"/>
              <a:gd name="connsiteY2836" fmla="*/ 337554 h 3098304"/>
              <a:gd name="connsiteX2837" fmla="*/ 3891567 w 10799257"/>
              <a:gd name="connsiteY2837" fmla="*/ 415288 h 3098304"/>
              <a:gd name="connsiteX2838" fmla="*/ 3813851 w 10799257"/>
              <a:gd name="connsiteY2838" fmla="*/ 493040 h 3098304"/>
              <a:gd name="connsiteX2839" fmla="*/ 3736077 w 10799257"/>
              <a:gd name="connsiteY2839" fmla="*/ 415288 h 3098304"/>
              <a:gd name="connsiteX2840" fmla="*/ 3813851 w 10799257"/>
              <a:gd name="connsiteY2840" fmla="*/ 337554 h 3098304"/>
              <a:gd name="connsiteX2841" fmla="*/ 3625636 w 10799257"/>
              <a:gd name="connsiteY2841" fmla="*/ 337554 h 3098304"/>
              <a:gd name="connsiteX2842" fmla="*/ 3703376 w 10799257"/>
              <a:gd name="connsiteY2842" fmla="*/ 415288 h 3098304"/>
              <a:gd name="connsiteX2843" fmla="*/ 3625636 w 10799257"/>
              <a:gd name="connsiteY2843" fmla="*/ 493040 h 3098304"/>
              <a:gd name="connsiteX2844" fmla="*/ 3547906 w 10799257"/>
              <a:gd name="connsiteY2844" fmla="*/ 415288 h 3098304"/>
              <a:gd name="connsiteX2845" fmla="*/ 3625636 w 10799257"/>
              <a:gd name="connsiteY2845" fmla="*/ 337554 h 3098304"/>
              <a:gd name="connsiteX2846" fmla="*/ 3442100 w 10799257"/>
              <a:gd name="connsiteY2846" fmla="*/ 337554 h 3098304"/>
              <a:gd name="connsiteX2847" fmla="*/ 3519851 w 10799257"/>
              <a:gd name="connsiteY2847" fmla="*/ 415288 h 3098304"/>
              <a:gd name="connsiteX2848" fmla="*/ 3442100 w 10799257"/>
              <a:gd name="connsiteY2848" fmla="*/ 493040 h 3098304"/>
              <a:gd name="connsiteX2849" fmla="*/ 3364551 w 10799257"/>
              <a:gd name="connsiteY2849" fmla="*/ 415288 h 3098304"/>
              <a:gd name="connsiteX2850" fmla="*/ 3442100 w 10799257"/>
              <a:gd name="connsiteY2850" fmla="*/ 337554 h 3098304"/>
              <a:gd name="connsiteX2851" fmla="*/ 3135600 w 10799257"/>
              <a:gd name="connsiteY2851" fmla="*/ 252734 h 3098304"/>
              <a:gd name="connsiteX2852" fmla="*/ 3132770 w 10799257"/>
              <a:gd name="connsiteY2852" fmla="*/ 266748 h 3098304"/>
              <a:gd name="connsiteX2853" fmla="*/ 3061140 w 10799257"/>
              <a:gd name="connsiteY2853" fmla="*/ 314222 h 3098304"/>
              <a:gd name="connsiteX2854" fmla="*/ 3006157 w 10799257"/>
              <a:gd name="connsiteY2854" fmla="*/ 291456 h 3098304"/>
              <a:gd name="connsiteX2855" fmla="*/ 3003640 w 10799257"/>
              <a:gd name="connsiteY2855" fmla="*/ 287723 h 3098304"/>
              <a:gd name="connsiteX2856" fmla="*/ 3323461 w 10799257"/>
              <a:gd name="connsiteY2856" fmla="*/ 202923 h 3098304"/>
              <a:gd name="connsiteX2857" fmla="*/ 3325693 w 10799257"/>
              <a:gd name="connsiteY2857" fmla="*/ 206233 h 3098304"/>
              <a:gd name="connsiteX2858" fmla="*/ 3331804 w 10799257"/>
              <a:gd name="connsiteY2858" fmla="*/ 236490 h 3098304"/>
              <a:gd name="connsiteX2859" fmla="*/ 3254069 w 10799257"/>
              <a:gd name="connsiteY2859" fmla="*/ 314222 h 3098304"/>
              <a:gd name="connsiteX2860" fmla="*/ 3182428 w 10799257"/>
              <a:gd name="connsiteY2860" fmla="*/ 266748 h 3098304"/>
              <a:gd name="connsiteX2861" fmla="*/ 3177362 w 10799257"/>
              <a:gd name="connsiteY2861" fmla="*/ 241661 h 3098304"/>
              <a:gd name="connsiteX2862" fmla="*/ 3479450 w 10799257"/>
              <a:gd name="connsiteY2862" fmla="*/ 169640 h 3098304"/>
              <a:gd name="connsiteX2863" fmla="*/ 3497078 w 10799257"/>
              <a:gd name="connsiteY2863" fmla="*/ 181523 h 3098304"/>
              <a:gd name="connsiteX2864" fmla="*/ 3519851 w 10799257"/>
              <a:gd name="connsiteY2864" fmla="*/ 236490 h 3098304"/>
              <a:gd name="connsiteX2865" fmla="*/ 3442100 w 10799257"/>
              <a:gd name="connsiteY2865" fmla="*/ 314222 h 3098304"/>
              <a:gd name="connsiteX2866" fmla="*/ 3364554 w 10799257"/>
              <a:gd name="connsiteY2866" fmla="*/ 236490 h 3098304"/>
              <a:gd name="connsiteX2867" fmla="*/ 3370660 w 10799257"/>
              <a:gd name="connsiteY2867" fmla="*/ 206233 h 3098304"/>
              <a:gd name="connsiteX2868" fmla="*/ 3381860 w 10799257"/>
              <a:gd name="connsiteY2868" fmla="*/ 189598 h 3098304"/>
              <a:gd name="connsiteX2869" fmla="*/ 6053633 w 10799257"/>
              <a:gd name="connsiteY2869" fmla="*/ 158753 h 3098304"/>
              <a:gd name="connsiteX2870" fmla="*/ 6131370 w 10799257"/>
              <a:gd name="connsiteY2870" fmla="*/ 236488 h 3098304"/>
              <a:gd name="connsiteX2871" fmla="*/ 6053633 w 10799257"/>
              <a:gd name="connsiteY2871" fmla="*/ 314222 h 3098304"/>
              <a:gd name="connsiteX2872" fmla="*/ 5975896 w 10799257"/>
              <a:gd name="connsiteY2872" fmla="*/ 236488 h 3098304"/>
              <a:gd name="connsiteX2873" fmla="*/ 6053633 w 10799257"/>
              <a:gd name="connsiteY2873" fmla="*/ 158753 h 3098304"/>
              <a:gd name="connsiteX2874" fmla="*/ 5870113 w 10799257"/>
              <a:gd name="connsiteY2874" fmla="*/ 158753 h 3098304"/>
              <a:gd name="connsiteX2875" fmla="*/ 5947850 w 10799257"/>
              <a:gd name="connsiteY2875" fmla="*/ 236488 h 3098304"/>
              <a:gd name="connsiteX2876" fmla="*/ 5870113 w 10799257"/>
              <a:gd name="connsiteY2876" fmla="*/ 314222 h 3098304"/>
              <a:gd name="connsiteX2877" fmla="*/ 5792376 w 10799257"/>
              <a:gd name="connsiteY2877" fmla="*/ 236488 h 3098304"/>
              <a:gd name="connsiteX2878" fmla="*/ 5870113 w 10799257"/>
              <a:gd name="connsiteY2878" fmla="*/ 158753 h 3098304"/>
              <a:gd name="connsiteX2879" fmla="*/ 4557299 w 10799257"/>
              <a:gd name="connsiteY2879" fmla="*/ 158753 h 3098304"/>
              <a:gd name="connsiteX2880" fmla="*/ 4635049 w 10799257"/>
              <a:gd name="connsiteY2880" fmla="*/ 236488 h 3098304"/>
              <a:gd name="connsiteX2881" fmla="*/ 4557299 w 10799257"/>
              <a:gd name="connsiteY2881" fmla="*/ 314222 h 3098304"/>
              <a:gd name="connsiteX2882" fmla="*/ 4479562 w 10799257"/>
              <a:gd name="connsiteY2882" fmla="*/ 236488 h 3098304"/>
              <a:gd name="connsiteX2883" fmla="*/ 4557299 w 10799257"/>
              <a:gd name="connsiteY2883" fmla="*/ 158753 h 3098304"/>
              <a:gd name="connsiteX2884" fmla="*/ 4373793 w 10799257"/>
              <a:gd name="connsiteY2884" fmla="*/ 158753 h 3098304"/>
              <a:gd name="connsiteX2885" fmla="*/ 4451526 w 10799257"/>
              <a:gd name="connsiteY2885" fmla="*/ 236488 h 3098304"/>
              <a:gd name="connsiteX2886" fmla="*/ 4373793 w 10799257"/>
              <a:gd name="connsiteY2886" fmla="*/ 314222 h 3098304"/>
              <a:gd name="connsiteX2887" fmla="*/ 4296066 w 10799257"/>
              <a:gd name="connsiteY2887" fmla="*/ 236488 h 3098304"/>
              <a:gd name="connsiteX2888" fmla="*/ 4373793 w 10799257"/>
              <a:gd name="connsiteY2888" fmla="*/ 158753 h 3098304"/>
              <a:gd name="connsiteX2889" fmla="*/ 4185562 w 10799257"/>
              <a:gd name="connsiteY2889" fmla="*/ 158753 h 3098304"/>
              <a:gd name="connsiteX2890" fmla="*/ 4263323 w 10799257"/>
              <a:gd name="connsiteY2890" fmla="*/ 236490 h 3098304"/>
              <a:gd name="connsiteX2891" fmla="*/ 4185562 w 10799257"/>
              <a:gd name="connsiteY2891" fmla="*/ 314222 h 3098304"/>
              <a:gd name="connsiteX2892" fmla="*/ 4107803 w 10799257"/>
              <a:gd name="connsiteY2892" fmla="*/ 236490 h 3098304"/>
              <a:gd name="connsiteX2893" fmla="*/ 4185562 w 10799257"/>
              <a:gd name="connsiteY2893" fmla="*/ 158753 h 3098304"/>
              <a:gd name="connsiteX2894" fmla="*/ 3997354 w 10799257"/>
              <a:gd name="connsiteY2894" fmla="*/ 158753 h 3098304"/>
              <a:gd name="connsiteX2895" fmla="*/ 4075062 w 10799257"/>
              <a:gd name="connsiteY2895" fmla="*/ 236490 h 3098304"/>
              <a:gd name="connsiteX2896" fmla="*/ 3997354 w 10799257"/>
              <a:gd name="connsiteY2896" fmla="*/ 314222 h 3098304"/>
              <a:gd name="connsiteX2897" fmla="*/ 3919622 w 10799257"/>
              <a:gd name="connsiteY2897" fmla="*/ 236490 h 3098304"/>
              <a:gd name="connsiteX2898" fmla="*/ 3997354 w 10799257"/>
              <a:gd name="connsiteY2898" fmla="*/ 158753 h 3098304"/>
              <a:gd name="connsiteX2899" fmla="*/ 3813851 w 10799257"/>
              <a:gd name="connsiteY2899" fmla="*/ 158753 h 3098304"/>
              <a:gd name="connsiteX2900" fmla="*/ 3891567 w 10799257"/>
              <a:gd name="connsiteY2900" fmla="*/ 236490 h 3098304"/>
              <a:gd name="connsiteX2901" fmla="*/ 3813851 w 10799257"/>
              <a:gd name="connsiteY2901" fmla="*/ 314222 h 3098304"/>
              <a:gd name="connsiteX2902" fmla="*/ 3736077 w 10799257"/>
              <a:gd name="connsiteY2902" fmla="*/ 236490 h 3098304"/>
              <a:gd name="connsiteX2903" fmla="*/ 3813851 w 10799257"/>
              <a:gd name="connsiteY2903" fmla="*/ 158753 h 3098304"/>
              <a:gd name="connsiteX2904" fmla="*/ 3625636 w 10799257"/>
              <a:gd name="connsiteY2904" fmla="*/ 158753 h 3098304"/>
              <a:gd name="connsiteX2905" fmla="*/ 3703376 w 10799257"/>
              <a:gd name="connsiteY2905" fmla="*/ 236490 h 3098304"/>
              <a:gd name="connsiteX2906" fmla="*/ 3625636 w 10799257"/>
              <a:gd name="connsiteY2906" fmla="*/ 314222 h 3098304"/>
              <a:gd name="connsiteX2907" fmla="*/ 3547906 w 10799257"/>
              <a:gd name="connsiteY2907" fmla="*/ 236490 h 3098304"/>
              <a:gd name="connsiteX2908" fmla="*/ 3625636 w 10799257"/>
              <a:gd name="connsiteY2908" fmla="*/ 158753 h 3098304"/>
              <a:gd name="connsiteX2909" fmla="*/ 3666858 w 10799257"/>
              <a:gd name="connsiteY2909" fmla="*/ 131312 h 3098304"/>
              <a:gd name="connsiteX2910" fmla="*/ 3655889 w 10799257"/>
              <a:gd name="connsiteY2910" fmla="*/ 138707 h 3098304"/>
              <a:gd name="connsiteX2911" fmla="*/ 3625636 w 10799257"/>
              <a:gd name="connsiteY2911" fmla="*/ 144816 h 3098304"/>
              <a:gd name="connsiteX2912" fmla="*/ 3613152 w 10799257"/>
              <a:gd name="connsiteY2912" fmla="*/ 142296 h 3098304"/>
              <a:gd name="connsiteX2913" fmla="*/ 3886446 w 10799257"/>
              <a:gd name="connsiteY2913" fmla="*/ 92463 h 3098304"/>
              <a:gd name="connsiteX2914" fmla="*/ 3885462 w 10799257"/>
              <a:gd name="connsiteY2914" fmla="*/ 97338 h 3098304"/>
              <a:gd name="connsiteX2915" fmla="*/ 3813851 w 10799257"/>
              <a:gd name="connsiteY2915" fmla="*/ 144816 h 3098304"/>
              <a:gd name="connsiteX2916" fmla="*/ 3758862 w 10799257"/>
              <a:gd name="connsiteY2916" fmla="*/ 122047 h 3098304"/>
              <a:gd name="connsiteX2917" fmla="*/ 3753199 w 10799257"/>
              <a:gd name="connsiteY2917" fmla="*/ 113654 h 3098304"/>
              <a:gd name="connsiteX2918" fmla="*/ 3784279 w 10799257"/>
              <a:gd name="connsiteY2918" fmla="*/ 107297 h 3098304"/>
              <a:gd name="connsiteX2919" fmla="*/ 4074670 w 10799257"/>
              <a:gd name="connsiteY2919" fmla="*/ 65135 h 3098304"/>
              <a:gd name="connsiteX2920" fmla="*/ 4075062 w 10799257"/>
              <a:gd name="connsiteY2920" fmla="*/ 67080 h 3098304"/>
              <a:gd name="connsiteX2921" fmla="*/ 3997354 w 10799257"/>
              <a:gd name="connsiteY2921" fmla="*/ 144814 h 3098304"/>
              <a:gd name="connsiteX2922" fmla="*/ 3925733 w 10799257"/>
              <a:gd name="connsiteY2922" fmla="*/ 97338 h 3098304"/>
              <a:gd name="connsiteX2923" fmla="*/ 3923657 w 10799257"/>
              <a:gd name="connsiteY2923" fmla="*/ 87061 h 3098304"/>
              <a:gd name="connsiteX2924" fmla="*/ 4257864 w 10799257"/>
              <a:gd name="connsiteY2924" fmla="*/ 40054 h 3098304"/>
              <a:gd name="connsiteX2925" fmla="*/ 4263323 w 10799257"/>
              <a:gd name="connsiteY2925" fmla="*/ 67080 h 3098304"/>
              <a:gd name="connsiteX2926" fmla="*/ 4185562 w 10799257"/>
              <a:gd name="connsiteY2926" fmla="*/ 144814 h 3098304"/>
              <a:gd name="connsiteX2927" fmla="*/ 4107803 w 10799257"/>
              <a:gd name="connsiteY2927" fmla="*/ 67080 h 3098304"/>
              <a:gd name="connsiteX2928" fmla="*/ 4109209 w 10799257"/>
              <a:gd name="connsiteY2928" fmla="*/ 60120 h 3098304"/>
              <a:gd name="connsiteX2929" fmla="*/ 4231894 w 10799257"/>
              <a:gd name="connsiteY2929" fmla="*/ 42307 h 3098304"/>
              <a:gd name="connsiteX2930" fmla="*/ 4437115 w 10799257"/>
              <a:gd name="connsiteY2930" fmla="*/ 24502 h 3098304"/>
              <a:gd name="connsiteX2931" fmla="*/ 4445419 w 10799257"/>
              <a:gd name="connsiteY2931" fmla="*/ 36821 h 3098304"/>
              <a:gd name="connsiteX2932" fmla="*/ 4451526 w 10799257"/>
              <a:gd name="connsiteY2932" fmla="*/ 67080 h 3098304"/>
              <a:gd name="connsiteX2933" fmla="*/ 4373793 w 10799257"/>
              <a:gd name="connsiteY2933" fmla="*/ 144814 h 3098304"/>
              <a:gd name="connsiteX2934" fmla="*/ 4296066 w 10799257"/>
              <a:gd name="connsiteY2934" fmla="*/ 67080 h 3098304"/>
              <a:gd name="connsiteX2935" fmla="*/ 4302175 w 10799257"/>
              <a:gd name="connsiteY2935" fmla="*/ 36821 h 3098304"/>
              <a:gd name="connsiteX2936" fmla="*/ 4302613 w 10799257"/>
              <a:gd name="connsiteY2936" fmla="*/ 36171 h 3098304"/>
              <a:gd name="connsiteX2937" fmla="*/ 4608587 w 10799257"/>
              <a:gd name="connsiteY2937" fmla="*/ 9626 h 3098304"/>
              <a:gd name="connsiteX2938" fmla="*/ 4612276 w 10799257"/>
              <a:gd name="connsiteY2938" fmla="*/ 12112 h 3098304"/>
              <a:gd name="connsiteX2939" fmla="*/ 4635049 w 10799257"/>
              <a:gd name="connsiteY2939" fmla="*/ 67080 h 3098304"/>
              <a:gd name="connsiteX2940" fmla="*/ 4557299 w 10799257"/>
              <a:gd name="connsiteY2940" fmla="*/ 144814 h 3098304"/>
              <a:gd name="connsiteX2941" fmla="*/ 4479562 w 10799257"/>
              <a:gd name="connsiteY2941" fmla="*/ 67080 h 3098304"/>
              <a:gd name="connsiteX2942" fmla="*/ 4485670 w 10799257"/>
              <a:gd name="connsiteY2942" fmla="*/ 36821 h 3098304"/>
              <a:gd name="connsiteX2943" fmla="*/ 4497506 w 10799257"/>
              <a:gd name="connsiteY2943" fmla="*/ 19263 h 3098304"/>
              <a:gd name="connsiteX2944" fmla="*/ 4782535 w 10799257"/>
              <a:gd name="connsiteY2944" fmla="*/ 0 h 3098304"/>
              <a:gd name="connsiteX2945" fmla="*/ 4800498 w 10799257"/>
              <a:gd name="connsiteY2945" fmla="*/ 12112 h 3098304"/>
              <a:gd name="connsiteX2946" fmla="*/ 4823266 w 10799257"/>
              <a:gd name="connsiteY2946" fmla="*/ 67080 h 3098304"/>
              <a:gd name="connsiteX2947" fmla="*/ 4745539 w 10799257"/>
              <a:gd name="connsiteY2947" fmla="*/ 144814 h 3098304"/>
              <a:gd name="connsiteX2948" fmla="*/ 4667788 w 10799257"/>
              <a:gd name="connsiteY2948" fmla="*/ 67080 h 3098304"/>
              <a:gd name="connsiteX2949" fmla="*/ 4690554 w 10799257"/>
              <a:gd name="connsiteY2949" fmla="*/ 12112 h 3098304"/>
              <a:gd name="connsiteX2950" fmla="*/ 4705216 w 10799257"/>
              <a:gd name="connsiteY2950" fmla="*/ 2229 h 30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Lst>
            <a:rect l="l" t="t" r="r" b="b"/>
            <a:pathLst>
              <a:path w="10799257" h="3098304">
                <a:moveTo>
                  <a:pt x="10721519" y="3066700"/>
                </a:moveTo>
                <a:cubicBezTo>
                  <a:pt x="10742985" y="3066700"/>
                  <a:pt x="10762420" y="3075401"/>
                  <a:pt x="10776487" y="3089469"/>
                </a:cubicBezTo>
                <a:lnTo>
                  <a:pt x="10782444" y="3098304"/>
                </a:lnTo>
                <a:lnTo>
                  <a:pt x="10660594" y="3098304"/>
                </a:lnTo>
                <a:lnTo>
                  <a:pt x="10666551" y="3089469"/>
                </a:lnTo>
                <a:cubicBezTo>
                  <a:pt x="10680618" y="3075401"/>
                  <a:pt x="10700052" y="3066700"/>
                  <a:pt x="10721519" y="3066700"/>
                </a:cubicBezTo>
                <a:close/>
                <a:moveTo>
                  <a:pt x="10538003" y="3066700"/>
                </a:moveTo>
                <a:cubicBezTo>
                  <a:pt x="10559469" y="3066700"/>
                  <a:pt x="10578904" y="3075401"/>
                  <a:pt x="10592971" y="3089469"/>
                </a:cubicBezTo>
                <a:lnTo>
                  <a:pt x="10598928" y="3098304"/>
                </a:lnTo>
                <a:lnTo>
                  <a:pt x="10477078" y="3098304"/>
                </a:lnTo>
                <a:lnTo>
                  <a:pt x="10483035" y="3089469"/>
                </a:lnTo>
                <a:cubicBezTo>
                  <a:pt x="10497102" y="3075401"/>
                  <a:pt x="10516536" y="3066700"/>
                  <a:pt x="10538003" y="3066700"/>
                </a:cubicBezTo>
                <a:close/>
                <a:moveTo>
                  <a:pt x="9978043" y="3066700"/>
                </a:moveTo>
                <a:cubicBezTo>
                  <a:pt x="9999509" y="3066700"/>
                  <a:pt x="10018943" y="3075401"/>
                  <a:pt x="10033011" y="3089469"/>
                </a:cubicBezTo>
                <a:lnTo>
                  <a:pt x="10038968" y="3098304"/>
                </a:lnTo>
                <a:lnTo>
                  <a:pt x="9917118" y="3098304"/>
                </a:lnTo>
                <a:lnTo>
                  <a:pt x="9923075" y="3089469"/>
                </a:lnTo>
                <a:cubicBezTo>
                  <a:pt x="9937142" y="3075401"/>
                  <a:pt x="9956577" y="3066700"/>
                  <a:pt x="9978043" y="3066700"/>
                </a:cubicBezTo>
                <a:close/>
                <a:moveTo>
                  <a:pt x="9789822" y="3066700"/>
                </a:moveTo>
                <a:cubicBezTo>
                  <a:pt x="9811288" y="3066700"/>
                  <a:pt x="9830722" y="3075401"/>
                  <a:pt x="9844790" y="3089469"/>
                </a:cubicBezTo>
                <a:lnTo>
                  <a:pt x="9850746" y="3098304"/>
                </a:lnTo>
                <a:lnTo>
                  <a:pt x="9728897" y="3098304"/>
                </a:lnTo>
                <a:lnTo>
                  <a:pt x="9734854" y="3089469"/>
                </a:lnTo>
                <a:cubicBezTo>
                  <a:pt x="9748921" y="3075401"/>
                  <a:pt x="9768356" y="3066700"/>
                  <a:pt x="9789822" y="3066700"/>
                </a:cubicBezTo>
                <a:close/>
                <a:moveTo>
                  <a:pt x="9606306" y="3066700"/>
                </a:moveTo>
                <a:cubicBezTo>
                  <a:pt x="9627772" y="3066700"/>
                  <a:pt x="9647206" y="3075401"/>
                  <a:pt x="9661274" y="3089469"/>
                </a:cubicBezTo>
                <a:lnTo>
                  <a:pt x="9667231" y="3098304"/>
                </a:lnTo>
                <a:lnTo>
                  <a:pt x="9545381" y="3098304"/>
                </a:lnTo>
                <a:lnTo>
                  <a:pt x="9551338" y="3089469"/>
                </a:lnTo>
                <a:cubicBezTo>
                  <a:pt x="9565405" y="3075401"/>
                  <a:pt x="9584840" y="3066700"/>
                  <a:pt x="9606306" y="3066700"/>
                </a:cubicBezTo>
                <a:close/>
                <a:moveTo>
                  <a:pt x="9413378" y="3066700"/>
                </a:moveTo>
                <a:cubicBezTo>
                  <a:pt x="9434845" y="3066700"/>
                  <a:pt x="9454279" y="3075401"/>
                  <a:pt x="9468346" y="3089469"/>
                </a:cubicBezTo>
                <a:lnTo>
                  <a:pt x="9474303" y="3098304"/>
                </a:lnTo>
                <a:lnTo>
                  <a:pt x="9352453" y="3098304"/>
                </a:lnTo>
                <a:lnTo>
                  <a:pt x="9358410" y="3089469"/>
                </a:lnTo>
                <a:cubicBezTo>
                  <a:pt x="9372477" y="3075401"/>
                  <a:pt x="9391912" y="3066700"/>
                  <a:pt x="9413378" y="3066700"/>
                </a:cubicBezTo>
                <a:close/>
                <a:moveTo>
                  <a:pt x="9234567" y="3066700"/>
                </a:moveTo>
                <a:cubicBezTo>
                  <a:pt x="9256034" y="3066700"/>
                  <a:pt x="9275468" y="3075401"/>
                  <a:pt x="9289535" y="3089469"/>
                </a:cubicBezTo>
                <a:lnTo>
                  <a:pt x="9295492" y="3098304"/>
                </a:lnTo>
                <a:lnTo>
                  <a:pt x="9173643" y="3098304"/>
                </a:lnTo>
                <a:lnTo>
                  <a:pt x="9179599" y="3089469"/>
                </a:lnTo>
                <a:cubicBezTo>
                  <a:pt x="9193667" y="3075401"/>
                  <a:pt x="9213101" y="3066700"/>
                  <a:pt x="9234567" y="3066700"/>
                </a:cubicBezTo>
                <a:close/>
                <a:moveTo>
                  <a:pt x="9036936" y="3066700"/>
                </a:moveTo>
                <a:cubicBezTo>
                  <a:pt x="9058403" y="3066700"/>
                  <a:pt x="9077837" y="3075401"/>
                  <a:pt x="9091904" y="3089469"/>
                </a:cubicBezTo>
                <a:lnTo>
                  <a:pt x="9097861" y="3098304"/>
                </a:lnTo>
                <a:lnTo>
                  <a:pt x="8976011" y="3098304"/>
                </a:lnTo>
                <a:lnTo>
                  <a:pt x="8981968" y="3089469"/>
                </a:lnTo>
                <a:cubicBezTo>
                  <a:pt x="8996035" y="3075401"/>
                  <a:pt x="9015469" y="3066700"/>
                  <a:pt x="9036936" y="3066700"/>
                </a:cubicBezTo>
                <a:close/>
                <a:moveTo>
                  <a:pt x="8853419" y="3066700"/>
                </a:moveTo>
                <a:cubicBezTo>
                  <a:pt x="8874885" y="3066700"/>
                  <a:pt x="8894320" y="3075401"/>
                  <a:pt x="8908387" y="3089469"/>
                </a:cubicBezTo>
                <a:lnTo>
                  <a:pt x="8914344" y="3098304"/>
                </a:lnTo>
                <a:lnTo>
                  <a:pt x="8792494" y="3098304"/>
                </a:lnTo>
                <a:lnTo>
                  <a:pt x="8798451" y="3089469"/>
                </a:lnTo>
                <a:cubicBezTo>
                  <a:pt x="8812518" y="3075401"/>
                  <a:pt x="8831953" y="3066700"/>
                  <a:pt x="8853419" y="3066700"/>
                </a:cubicBezTo>
                <a:close/>
                <a:moveTo>
                  <a:pt x="8669907" y="3066700"/>
                </a:moveTo>
                <a:cubicBezTo>
                  <a:pt x="8691374" y="3066700"/>
                  <a:pt x="8710808" y="3075401"/>
                  <a:pt x="8724875" y="3089469"/>
                </a:cubicBezTo>
                <a:lnTo>
                  <a:pt x="8730832" y="3098304"/>
                </a:lnTo>
                <a:lnTo>
                  <a:pt x="8608982" y="3098304"/>
                </a:lnTo>
                <a:lnTo>
                  <a:pt x="8614939" y="3089469"/>
                </a:lnTo>
                <a:cubicBezTo>
                  <a:pt x="8629006" y="3075401"/>
                  <a:pt x="8648440" y="3066700"/>
                  <a:pt x="8669907" y="3066700"/>
                </a:cubicBezTo>
                <a:close/>
                <a:moveTo>
                  <a:pt x="8481683" y="3066700"/>
                </a:moveTo>
                <a:cubicBezTo>
                  <a:pt x="8503149" y="3066700"/>
                  <a:pt x="8522584" y="3075401"/>
                  <a:pt x="8536651" y="3089469"/>
                </a:cubicBezTo>
                <a:lnTo>
                  <a:pt x="8542608" y="3098304"/>
                </a:lnTo>
                <a:lnTo>
                  <a:pt x="8420758" y="3098304"/>
                </a:lnTo>
                <a:lnTo>
                  <a:pt x="8426715" y="3089469"/>
                </a:lnTo>
                <a:cubicBezTo>
                  <a:pt x="8440782" y="3075401"/>
                  <a:pt x="8460217" y="3066700"/>
                  <a:pt x="8481683" y="3066700"/>
                </a:cubicBezTo>
                <a:close/>
                <a:moveTo>
                  <a:pt x="8298167" y="3066700"/>
                </a:moveTo>
                <a:cubicBezTo>
                  <a:pt x="8319633" y="3066700"/>
                  <a:pt x="8339068" y="3075401"/>
                  <a:pt x="8353135" y="3089469"/>
                </a:cubicBezTo>
                <a:lnTo>
                  <a:pt x="8359092" y="3098304"/>
                </a:lnTo>
                <a:lnTo>
                  <a:pt x="8237242" y="3098304"/>
                </a:lnTo>
                <a:lnTo>
                  <a:pt x="8243199" y="3089469"/>
                </a:lnTo>
                <a:cubicBezTo>
                  <a:pt x="8257267" y="3075401"/>
                  <a:pt x="8276701" y="3066700"/>
                  <a:pt x="8298167" y="3066700"/>
                </a:cubicBezTo>
                <a:close/>
                <a:moveTo>
                  <a:pt x="8109949" y="3066700"/>
                </a:moveTo>
                <a:cubicBezTo>
                  <a:pt x="8131415" y="3066700"/>
                  <a:pt x="8150850" y="3075401"/>
                  <a:pt x="8164917" y="3089469"/>
                </a:cubicBezTo>
                <a:lnTo>
                  <a:pt x="8170874" y="3098304"/>
                </a:lnTo>
                <a:lnTo>
                  <a:pt x="8049024" y="3098304"/>
                </a:lnTo>
                <a:lnTo>
                  <a:pt x="8054981" y="3089469"/>
                </a:lnTo>
                <a:cubicBezTo>
                  <a:pt x="8069048" y="3075401"/>
                  <a:pt x="8088482" y="3066700"/>
                  <a:pt x="8109949" y="3066700"/>
                </a:cubicBezTo>
                <a:close/>
                <a:moveTo>
                  <a:pt x="7926432" y="3066700"/>
                </a:moveTo>
                <a:cubicBezTo>
                  <a:pt x="7947898" y="3066700"/>
                  <a:pt x="7967332" y="3075401"/>
                  <a:pt x="7981400" y="3089469"/>
                </a:cubicBezTo>
                <a:lnTo>
                  <a:pt x="7987357" y="3098304"/>
                </a:lnTo>
                <a:lnTo>
                  <a:pt x="7865507" y="3098304"/>
                </a:lnTo>
                <a:lnTo>
                  <a:pt x="7871464" y="3089469"/>
                </a:lnTo>
                <a:cubicBezTo>
                  <a:pt x="7885531" y="3075401"/>
                  <a:pt x="7904966" y="3066700"/>
                  <a:pt x="7926432" y="3066700"/>
                </a:cubicBezTo>
                <a:close/>
                <a:moveTo>
                  <a:pt x="7738211" y="3066700"/>
                </a:moveTo>
                <a:cubicBezTo>
                  <a:pt x="7759677" y="3066700"/>
                  <a:pt x="7779111" y="3075401"/>
                  <a:pt x="7793179" y="3089469"/>
                </a:cubicBezTo>
                <a:lnTo>
                  <a:pt x="7799135" y="3098304"/>
                </a:lnTo>
                <a:lnTo>
                  <a:pt x="7677286" y="3098304"/>
                </a:lnTo>
                <a:lnTo>
                  <a:pt x="7683243" y="3089469"/>
                </a:lnTo>
                <a:cubicBezTo>
                  <a:pt x="7697310" y="3075401"/>
                  <a:pt x="7716744" y="3066700"/>
                  <a:pt x="7738211" y="3066700"/>
                </a:cubicBezTo>
                <a:close/>
                <a:moveTo>
                  <a:pt x="7554693" y="3066700"/>
                </a:moveTo>
                <a:cubicBezTo>
                  <a:pt x="7576159" y="3066700"/>
                  <a:pt x="7595594" y="3075401"/>
                  <a:pt x="7609661" y="3089469"/>
                </a:cubicBezTo>
                <a:lnTo>
                  <a:pt x="7615618" y="3098304"/>
                </a:lnTo>
                <a:lnTo>
                  <a:pt x="7493769" y="3098304"/>
                </a:lnTo>
                <a:lnTo>
                  <a:pt x="7499725" y="3089469"/>
                </a:lnTo>
                <a:cubicBezTo>
                  <a:pt x="7513793" y="3075401"/>
                  <a:pt x="7533227" y="3066700"/>
                  <a:pt x="7554693" y="3066700"/>
                </a:cubicBezTo>
                <a:close/>
                <a:moveTo>
                  <a:pt x="7366472" y="3066700"/>
                </a:moveTo>
                <a:cubicBezTo>
                  <a:pt x="7387939" y="3066700"/>
                  <a:pt x="7407373" y="3075401"/>
                  <a:pt x="7421441" y="3089469"/>
                </a:cubicBezTo>
                <a:lnTo>
                  <a:pt x="7427397" y="3098304"/>
                </a:lnTo>
                <a:lnTo>
                  <a:pt x="7305548" y="3098304"/>
                </a:lnTo>
                <a:lnTo>
                  <a:pt x="7311505" y="3089469"/>
                </a:lnTo>
                <a:cubicBezTo>
                  <a:pt x="7325572" y="3075401"/>
                  <a:pt x="7345006" y="3066700"/>
                  <a:pt x="7366472" y="3066700"/>
                </a:cubicBezTo>
                <a:close/>
                <a:moveTo>
                  <a:pt x="7178251" y="3066700"/>
                </a:moveTo>
                <a:cubicBezTo>
                  <a:pt x="7199718" y="3066700"/>
                  <a:pt x="7219152" y="3075401"/>
                  <a:pt x="7233220" y="3089469"/>
                </a:cubicBezTo>
                <a:lnTo>
                  <a:pt x="7239176" y="3098304"/>
                </a:lnTo>
                <a:lnTo>
                  <a:pt x="7117326" y="3098304"/>
                </a:lnTo>
                <a:lnTo>
                  <a:pt x="7123283" y="3089469"/>
                </a:lnTo>
                <a:cubicBezTo>
                  <a:pt x="7137351" y="3075401"/>
                  <a:pt x="7156785" y="3066700"/>
                  <a:pt x="7178251" y="3066700"/>
                </a:cubicBezTo>
                <a:close/>
                <a:moveTo>
                  <a:pt x="6985327" y="3066700"/>
                </a:moveTo>
                <a:cubicBezTo>
                  <a:pt x="7006793" y="3066700"/>
                  <a:pt x="7026228" y="3075401"/>
                  <a:pt x="7040295" y="3089469"/>
                </a:cubicBezTo>
                <a:lnTo>
                  <a:pt x="7046252" y="3098304"/>
                </a:lnTo>
                <a:lnTo>
                  <a:pt x="6924402" y="3098304"/>
                </a:lnTo>
                <a:lnTo>
                  <a:pt x="6930358" y="3089469"/>
                </a:lnTo>
                <a:cubicBezTo>
                  <a:pt x="6944426" y="3075401"/>
                  <a:pt x="6963860" y="3066700"/>
                  <a:pt x="6985327" y="3066700"/>
                </a:cubicBezTo>
                <a:close/>
                <a:moveTo>
                  <a:pt x="6801807" y="3066700"/>
                </a:moveTo>
                <a:cubicBezTo>
                  <a:pt x="6823274" y="3066700"/>
                  <a:pt x="6842708" y="3075401"/>
                  <a:pt x="6856775" y="3089469"/>
                </a:cubicBezTo>
                <a:lnTo>
                  <a:pt x="6862732" y="3098304"/>
                </a:lnTo>
                <a:lnTo>
                  <a:pt x="6740882" y="3098304"/>
                </a:lnTo>
                <a:lnTo>
                  <a:pt x="6746839" y="3089469"/>
                </a:lnTo>
                <a:cubicBezTo>
                  <a:pt x="6760907" y="3075401"/>
                  <a:pt x="6780341" y="3066700"/>
                  <a:pt x="6801807" y="3066700"/>
                </a:cubicBezTo>
                <a:close/>
                <a:moveTo>
                  <a:pt x="5681918" y="3066700"/>
                </a:moveTo>
                <a:cubicBezTo>
                  <a:pt x="5703371" y="3066700"/>
                  <a:pt x="5722798" y="3075401"/>
                  <a:pt x="5736863" y="3089469"/>
                </a:cubicBezTo>
                <a:lnTo>
                  <a:pt x="5742818" y="3098304"/>
                </a:lnTo>
                <a:lnTo>
                  <a:pt x="5620982" y="3098304"/>
                </a:lnTo>
                <a:lnTo>
                  <a:pt x="5626940" y="3089469"/>
                </a:lnTo>
                <a:cubicBezTo>
                  <a:pt x="5641010" y="3075401"/>
                  <a:pt x="5660447" y="3066700"/>
                  <a:pt x="5681918" y="3066700"/>
                </a:cubicBezTo>
                <a:close/>
                <a:moveTo>
                  <a:pt x="5498376" y="3066700"/>
                </a:moveTo>
                <a:cubicBezTo>
                  <a:pt x="5519844" y="3066700"/>
                  <a:pt x="5539280" y="3075401"/>
                  <a:pt x="5553349" y="3089469"/>
                </a:cubicBezTo>
                <a:lnTo>
                  <a:pt x="5559307" y="3098304"/>
                </a:lnTo>
                <a:lnTo>
                  <a:pt x="5437452" y="3098304"/>
                </a:lnTo>
                <a:lnTo>
                  <a:pt x="5443409" y="3089469"/>
                </a:lnTo>
                <a:cubicBezTo>
                  <a:pt x="5457477" y="3075401"/>
                  <a:pt x="5476911" y="3066700"/>
                  <a:pt x="5498376" y="3066700"/>
                </a:cubicBezTo>
                <a:close/>
                <a:moveTo>
                  <a:pt x="5310161" y="3066700"/>
                </a:moveTo>
                <a:cubicBezTo>
                  <a:pt x="5331627" y="3066700"/>
                  <a:pt x="5351061" y="3075401"/>
                  <a:pt x="5365128" y="3089469"/>
                </a:cubicBezTo>
                <a:lnTo>
                  <a:pt x="5371085" y="3098304"/>
                </a:lnTo>
                <a:lnTo>
                  <a:pt x="5249241" y="3098304"/>
                </a:lnTo>
                <a:lnTo>
                  <a:pt x="5255197" y="3089469"/>
                </a:lnTo>
                <a:cubicBezTo>
                  <a:pt x="5269263" y="3075401"/>
                  <a:pt x="5288695" y="3066700"/>
                  <a:pt x="5310161" y="3066700"/>
                </a:cubicBezTo>
                <a:close/>
                <a:moveTo>
                  <a:pt x="5126649" y="3066700"/>
                </a:moveTo>
                <a:cubicBezTo>
                  <a:pt x="5148118" y="3066700"/>
                  <a:pt x="5167552" y="3075401"/>
                  <a:pt x="5181620" y="3089469"/>
                </a:cubicBezTo>
                <a:lnTo>
                  <a:pt x="5187576" y="3098304"/>
                </a:lnTo>
                <a:lnTo>
                  <a:pt x="5065733" y="3098304"/>
                </a:lnTo>
                <a:lnTo>
                  <a:pt x="5071690" y="3089469"/>
                </a:lnTo>
                <a:cubicBezTo>
                  <a:pt x="5085757" y="3075401"/>
                  <a:pt x="5105189" y="3066700"/>
                  <a:pt x="5126649" y="3066700"/>
                </a:cubicBezTo>
                <a:close/>
                <a:moveTo>
                  <a:pt x="2129305" y="3066700"/>
                </a:moveTo>
                <a:cubicBezTo>
                  <a:pt x="2150769" y="3066700"/>
                  <a:pt x="2170201" y="3075401"/>
                  <a:pt x="2184268" y="3089469"/>
                </a:cubicBezTo>
                <a:lnTo>
                  <a:pt x="2190224" y="3098304"/>
                </a:lnTo>
                <a:lnTo>
                  <a:pt x="2068384" y="3098304"/>
                </a:lnTo>
                <a:lnTo>
                  <a:pt x="2074340" y="3089469"/>
                </a:lnTo>
                <a:cubicBezTo>
                  <a:pt x="2088407" y="3075401"/>
                  <a:pt x="2107840" y="3066700"/>
                  <a:pt x="2129305" y="3066700"/>
                </a:cubicBezTo>
                <a:close/>
                <a:moveTo>
                  <a:pt x="1941099" y="3066700"/>
                </a:moveTo>
                <a:cubicBezTo>
                  <a:pt x="1962565" y="3066700"/>
                  <a:pt x="1981997" y="3075401"/>
                  <a:pt x="1996064" y="3089469"/>
                </a:cubicBezTo>
                <a:lnTo>
                  <a:pt x="2002020" y="3098304"/>
                </a:lnTo>
                <a:lnTo>
                  <a:pt x="1880181" y="3098304"/>
                </a:lnTo>
                <a:lnTo>
                  <a:pt x="1886137" y="3089469"/>
                </a:lnTo>
                <a:cubicBezTo>
                  <a:pt x="1900203" y="3075401"/>
                  <a:pt x="1919635" y="3066700"/>
                  <a:pt x="1941099" y="3066700"/>
                </a:cubicBezTo>
                <a:close/>
                <a:moveTo>
                  <a:pt x="1757600" y="3066700"/>
                </a:moveTo>
                <a:cubicBezTo>
                  <a:pt x="1779066" y="3066700"/>
                  <a:pt x="1798498" y="3075401"/>
                  <a:pt x="1812565" y="3089469"/>
                </a:cubicBezTo>
                <a:lnTo>
                  <a:pt x="1818521" y="3098304"/>
                </a:lnTo>
                <a:lnTo>
                  <a:pt x="1696678" y="3098304"/>
                </a:lnTo>
                <a:lnTo>
                  <a:pt x="1702633" y="3089469"/>
                </a:lnTo>
                <a:cubicBezTo>
                  <a:pt x="1716699" y="3075401"/>
                  <a:pt x="1736132" y="3066700"/>
                  <a:pt x="1757600" y="3066700"/>
                </a:cubicBezTo>
                <a:close/>
                <a:moveTo>
                  <a:pt x="1569376" y="3066700"/>
                </a:moveTo>
                <a:cubicBezTo>
                  <a:pt x="1590850" y="3066700"/>
                  <a:pt x="1610286" y="3075401"/>
                  <a:pt x="1624355" y="3089469"/>
                </a:cubicBezTo>
                <a:lnTo>
                  <a:pt x="1630311" y="3098304"/>
                </a:lnTo>
                <a:lnTo>
                  <a:pt x="1508459" y="3098304"/>
                </a:lnTo>
                <a:lnTo>
                  <a:pt x="1514416" y="3089469"/>
                </a:lnTo>
                <a:cubicBezTo>
                  <a:pt x="1528483" y="3075401"/>
                  <a:pt x="1547915" y="3066700"/>
                  <a:pt x="1569376" y="3066700"/>
                </a:cubicBezTo>
                <a:close/>
                <a:moveTo>
                  <a:pt x="1385849" y="3066700"/>
                </a:moveTo>
                <a:cubicBezTo>
                  <a:pt x="1407318" y="3066700"/>
                  <a:pt x="1426756" y="3075401"/>
                  <a:pt x="1440826" y="3089469"/>
                </a:cubicBezTo>
                <a:lnTo>
                  <a:pt x="1446784" y="3098304"/>
                </a:lnTo>
                <a:lnTo>
                  <a:pt x="1324913" y="3098304"/>
                </a:lnTo>
                <a:lnTo>
                  <a:pt x="1330871" y="3089469"/>
                </a:lnTo>
                <a:cubicBezTo>
                  <a:pt x="1344941" y="3075401"/>
                  <a:pt x="1364379" y="3066700"/>
                  <a:pt x="1385849" y="3066700"/>
                </a:cubicBezTo>
                <a:close/>
                <a:moveTo>
                  <a:pt x="1202313" y="3066700"/>
                </a:moveTo>
                <a:cubicBezTo>
                  <a:pt x="1223780" y="3066700"/>
                  <a:pt x="1243215" y="3075401"/>
                  <a:pt x="1257283" y="3089469"/>
                </a:cubicBezTo>
                <a:lnTo>
                  <a:pt x="1263240" y="3098304"/>
                </a:lnTo>
                <a:lnTo>
                  <a:pt x="1141397" y="3098304"/>
                </a:lnTo>
                <a:lnTo>
                  <a:pt x="1147351" y="3089469"/>
                </a:lnTo>
                <a:cubicBezTo>
                  <a:pt x="1161413" y="3075401"/>
                  <a:pt x="1180842" y="3066700"/>
                  <a:pt x="1202313" y="3066700"/>
                </a:cubicBezTo>
                <a:close/>
                <a:moveTo>
                  <a:pt x="1014085" y="3066700"/>
                </a:moveTo>
                <a:cubicBezTo>
                  <a:pt x="1035559" y="3066700"/>
                  <a:pt x="1054998" y="3075401"/>
                  <a:pt x="1069068" y="3089469"/>
                </a:cubicBezTo>
                <a:lnTo>
                  <a:pt x="1075026" y="3098304"/>
                </a:lnTo>
                <a:lnTo>
                  <a:pt x="953182" y="3098304"/>
                </a:lnTo>
                <a:lnTo>
                  <a:pt x="959138" y="3089469"/>
                </a:lnTo>
                <a:cubicBezTo>
                  <a:pt x="973202" y="3075401"/>
                  <a:pt x="992631" y="3066700"/>
                  <a:pt x="1014085" y="3066700"/>
                </a:cubicBezTo>
                <a:close/>
                <a:moveTo>
                  <a:pt x="830577" y="3066700"/>
                </a:moveTo>
                <a:cubicBezTo>
                  <a:pt x="852039" y="3066700"/>
                  <a:pt x="871477" y="3075401"/>
                  <a:pt x="885549" y="3089469"/>
                </a:cubicBezTo>
                <a:lnTo>
                  <a:pt x="891508" y="3098304"/>
                </a:lnTo>
                <a:lnTo>
                  <a:pt x="769649" y="3098304"/>
                </a:lnTo>
                <a:lnTo>
                  <a:pt x="775607" y="3089469"/>
                </a:lnTo>
                <a:cubicBezTo>
                  <a:pt x="789675" y="3075401"/>
                  <a:pt x="809110" y="3066700"/>
                  <a:pt x="830577" y="3066700"/>
                </a:cubicBezTo>
                <a:close/>
                <a:moveTo>
                  <a:pt x="642348" y="3066700"/>
                </a:moveTo>
                <a:cubicBezTo>
                  <a:pt x="663816" y="3066700"/>
                  <a:pt x="683251" y="3075401"/>
                  <a:pt x="697320" y="3089469"/>
                </a:cubicBezTo>
                <a:lnTo>
                  <a:pt x="703276" y="3098304"/>
                </a:lnTo>
                <a:lnTo>
                  <a:pt x="581426" y="3098304"/>
                </a:lnTo>
                <a:lnTo>
                  <a:pt x="587383" y="3089469"/>
                </a:lnTo>
                <a:cubicBezTo>
                  <a:pt x="601450" y="3075401"/>
                  <a:pt x="620883" y="3066700"/>
                  <a:pt x="642348" y="3066700"/>
                </a:cubicBezTo>
                <a:close/>
                <a:moveTo>
                  <a:pt x="10721519" y="2902009"/>
                </a:moveTo>
                <a:cubicBezTo>
                  <a:pt x="10764452" y="2902009"/>
                  <a:pt x="10799256" y="2936814"/>
                  <a:pt x="10799256" y="2979747"/>
                </a:cubicBezTo>
                <a:cubicBezTo>
                  <a:pt x="10799256" y="3022679"/>
                  <a:pt x="10764452" y="3057483"/>
                  <a:pt x="10721519" y="3057483"/>
                </a:cubicBezTo>
                <a:cubicBezTo>
                  <a:pt x="10678586" y="3057483"/>
                  <a:pt x="10643782" y="3022679"/>
                  <a:pt x="10643782" y="2979747"/>
                </a:cubicBezTo>
                <a:cubicBezTo>
                  <a:pt x="10643782" y="2936814"/>
                  <a:pt x="10678586" y="2902009"/>
                  <a:pt x="10721519" y="2902009"/>
                </a:cubicBezTo>
                <a:close/>
                <a:moveTo>
                  <a:pt x="10349781" y="2902009"/>
                </a:moveTo>
                <a:cubicBezTo>
                  <a:pt x="10392714" y="2902009"/>
                  <a:pt x="10427518" y="2936814"/>
                  <a:pt x="10427518" y="2979747"/>
                </a:cubicBezTo>
                <a:cubicBezTo>
                  <a:pt x="10427518" y="3022679"/>
                  <a:pt x="10392714" y="3057483"/>
                  <a:pt x="10349781" y="3057483"/>
                </a:cubicBezTo>
                <a:cubicBezTo>
                  <a:pt x="10306848" y="3057483"/>
                  <a:pt x="10272044" y="3022679"/>
                  <a:pt x="10272044" y="2979747"/>
                </a:cubicBezTo>
                <a:cubicBezTo>
                  <a:pt x="10272044" y="2936814"/>
                  <a:pt x="10306848" y="2902009"/>
                  <a:pt x="10349781" y="2902009"/>
                </a:cubicBezTo>
                <a:close/>
                <a:moveTo>
                  <a:pt x="9978043" y="2902009"/>
                </a:moveTo>
                <a:cubicBezTo>
                  <a:pt x="10020975" y="2902009"/>
                  <a:pt x="10055780" y="2936814"/>
                  <a:pt x="10055780" y="2979747"/>
                </a:cubicBezTo>
                <a:cubicBezTo>
                  <a:pt x="10055780" y="3022679"/>
                  <a:pt x="10020975" y="3057483"/>
                  <a:pt x="9978043" y="3057483"/>
                </a:cubicBezTo>
                <a:cubicBezTo>
                  <a:pt x="9935110" y="3057483"/>
                  <a:pt x="9900306" y="3022679"/>
                  <a:pt x="9900306" y="2979747"/>
                </a:cubicBezTo>
                <a:cubicBezTo>
                  <a:pt x="9900306" y="2936814"/>
                  <a:pt x="9935110" y="2902009"/>
                  <a:pt x="9978043" y="2902009"/>
                </a:cubicBezTo>
                <a:close/>
                <a:moveTo>
                  <a:pt x="9789822" y="2902009"/>
                </a:moveTo>
                <a:cubicBezTo>
                  <a:pt x="9832754" y="2902009"/>
                  <a:pt x="9867558" y="2936814"/>
                  <a:pt x="9867558" y="2979747"/>
                </a:cubicBezTo>
                <a:cubicBezTo>
                  <a:pt x="9867558" y="3022679"/>
                  <a:pt x="9832754" y="3057483"/>
                  <a:pt x="9789822" y="3057483"/>
                </a:cubicBezTo>
                <a:cubicBezTo>
                  <a:pt x="9746889" y="3057483"/>
                  <a:pt x="9712085" y="3022679"/>
                  <a:pt x="9712085" y="2979747"/>
                </a:cubicBezTo>
                <a:cubicBezTo>
                  <a:pt x="9712085" y="2936814"/>
                  <a:pt x="9746889" y="2902009"/>
                  <a:pt x="9789822" y="2902009"/>
                </a:cubicBezTo>
                <a:close/>
                <a:moveTo>
                  <a:pt x="9606306" y="2902009"/>
                </a:moveTo>
                <a:cubicBezTo>
                  <a:pt x="9649238" y="2902009"/>
                  <a:pt x="9684043" y="2936814"/>
                  <a:pt x="9684043" y="2979747"/>
                </a:cubicBezTo>
                <a:cubicBezTo>
                  <a:pt x="9684043" y="3022679"/>
                  <a:pt x="9649238" y="3057483"/>
                  <a:pt x="9606306" y="3057483"/>
                </a:cubicBezTo>
                <a:cubicBezTo>
                  <a:pt x="9563373" y="3057483"/>
                  <a:pt x="9528569" y="3022679"/>
                  <a:pt x="9528569" y="2979747"/>
                </a:cubicBezTo>
                <a:cubicBezTo>
                  <a:pt x="9528569" y="2936814"/>
                  <a:pt x="9563373" y="2902009"/>
                  <a:pt x="9606306" y="2902009"/>
                </a:cubicBezTo>
                <a:close/>
                <a:moveTo>
                  <a:pt x="9413381" y="2902009"/>
                </a:moveTo>
                <a:cubicBezTo>
                  <a:pt x="9456314" y="2902009"/>
                  <a:pt x="9491118" y="2936814"/>
                  <a:pt x="9491118" y="2979747"/>
                </a:cubicBezTo>
                <a:cubicBezTo>
                  <a:pt x="9491118" y="3022679"/>
                  <a:pt x="9456314" y="3057483"/>
                  <a:pt x="9413381" y="3057483"/>
                </a:cubicBezTo>
                <a:cubicBezTo>
                  <a:pt x="9370448" y="3057483"/>
                  <a:pt x="9335644" y="3022679"/>
                  <a:pt x="9335644" y="2979747"/>
                </a:cubicBezTo>
                <a:cubicBezTo>
                  <a:pt x="9335644" y="2936814"/>
                  <a:pt x="9370448" y="2902009"/>
                  <a:pt x="9413381" y="2902009"/>
                </a:cubicBezTo>
                <a:close/>
                <a:moveTo>
                  <a:pt x="9234570" y="2902009"/>
                </a:moveTo>
                <a:cubicBezTo>
                  <a:pt x="9277503" y="2902009"/>
                  <a:pt x="9312307" y="2936814"/>
                  <a:pt x="9312307" y="2979747"/>
                </a:cubicBezTo>
                <a:cubicBezTo>
                  <a:pt x="9312307" y="3022679"/>
                  <a:pt x="9277503" y="3057483"/>
                  <a:pt x="9234570" y="3057483"/>
                </a:cubicBezTo>
                <a:cubicBezTo>
                  <a:pt x="9191637" y="3057483"/>
                  <a:pt x="9156833" y="3022679"/>
                  <a:pt x="9156833" y="2979747"/>
                </a:cubicBezTo>
                <a:cubicBezTo>
                  <a:pt x="9156833" y="2936814"/>
                  <a:pt x="9191637" y="2902009"/>
                  <a:pt x="9234570" y="2902009"/>
                </a:cubicBezTo>
                <a:close/>
                <a:moveTo>
                  <a:pt x="9036939" y="2902009"/>
                </a:moveTo>
                <a:cubicBezTo>
                  <a:pt x="9079871" y="2902009"/>
                  <a:pt x="9114675" y="2936814"/>
                  <a:pt x="9114675" y="2979747"/>
                </a:cubicBezTo>
                <a:cubicBezTo>
                  <a:pt x="9114675" y="3022679"/>
                  <a:pt x="9079871" y="3057483"/>
                  <a:pt x="9036939" y="3057483"/>
                </a:cubicBezTo>
                <a:cubicBezTo>
                  <a:pt x="8994006" y="3057483"/>
                  <a:pt x="8959202" y="3022679"/>
                  <a:pt x="8959202" y="2979747"/>
                </a:cubicBezTo>
                <a:cubicBezTo>
                  <a:pt x="8959202" y="2936814"/>
                  <a:pt x="8994006" y="2902009"/>
                  <a:pt x="9036939" y="2902009"/>
                </a:cubicBezTo>
                <a:close/>
                <a:moveTo>
                  <a:pt x="8853421" y="2902009"/>
                </a:moveTo>
                <a:cubicBezTo>
                  <a:pt x="8896354" y="2902009"/>
                  <a:pt x="8931158" y="2936814"/>
                  <a:pt x="8931158" y="2979747"/>
                </a:cubicBezTo>
                <a:cubicBezTo>
                  <a:pt x="8931158" y="3022679"/>
                  <a:pt x="8896354" y="3057483"/>
                  <a:pt x="8853421" y="3057483"/>
                </a:cubicBezTo>
                <a:cubicBezTo>
                  <a:pt x="8810489" y="3057483"/>
                  <a:pt x="8775685" y="3022679"/>
                  <a:pt x="8775685" y="2979747"/>
                </a:cubicBezTo>
                <a:cubicBezTo>
                  <a:pt x="8775685" y="2936814"/>
                  <a:pt x="8810489" y="2902009"/>
                  <a:pt x="8853421" y="2902009"/>
                </a:cubicBezTo>
                <a:close/>
                <a:moveTo>
                  <a:pt x="8669908" y="2902009"/>
                </a:moveTo>
                <a:cubicBezTo>
                  <a:pt x="8712841" y="2902009"/>
                  <a:pt x="8747645" y="2936814"/>
                  <a:pt x="8747645" y="2979747"/>
                </a:cubicBezTo>
                <a:cubicBezTo>
                  <a:pt x="8747645" y="3022679"/>
                  <a:pt x="8712841" y="3057483"/>
                  <a:pt x="8669908" y="3057483"/>
                </a:cubicBezTo>
                <a:cubicBezTo>
                  <a:pt x="8626975" y="3057483"/>
                  <a:pt x="8592171" y="3022679"/>
                  <a:pt x="8592171" y="2979747"/>
                </a:cubicBezTo>
                <a:cubicBezTo>
                  <a:pt x="8592171" y="2936814"/>
                  <a:pt x="8626975" y="2902009"/>
                  <a:pt x="8669908" y="2902009"/>
                </a:cubicBezTo>
                <a:close/>
                <a:moveTo>
                  <a:pt x="8481684" y="2902009"/>
                </a:moveTo>
                <a:cubicBezTo>
                  <a:pt x="8524617" y="2902009"/>
                  <a:pt x="8559421" y="2936814"/>
                  <a:pt x="8559421" y="2979747"/>
                </a:cubicBezTo>
                <a:cubicBezTo>
                  <a:pt x="8559421" y="3022679"/>
                  <a:pt x="8524617" y="3057483"/>
                  <a:pt x="8481684" y="3057483"/>
                </a:cubicBezTo>
                <a:cubicBezTo>
                  <a:pt x="8438752" y="3057483"/>
                  <a:pt x="8403948" y="3022679"/>
                  <a:pt x="8403948" y="2979747"/>
                </a:cubicBezTo>
                <a:cubicBezTo>
                  <a:pt x="8403948" y="2936814"/>
                  <a:pt x="8438752" y="2902009"/>
                  <a:pt x="8481684" y="2902009"/>
                </a:cubicBezTo>
                <a:close/>
                <a:moveTo>
                  <a:pt x="8298167" y="2902009"/>
                </a:moveTo>
                <a:cubicBezTo>
                  <a:pt x="8341100" y="2902009"/>
                  <a:pt x="8375904" y="2936814"/>
                  <a:pt x="8375904" y="2979747"/>
                </a:cubicBezTo>
                <a:cubicBezTo>
                  <a:pt x="8375904" y="3022679"/>
                  <a:pt x="8341100" y="3057483"/>
                  <a:pt x="8298167" y="3057483"/>
                </a:cubicBezTo>
                <a:cubicBezTo>
                  <a:pt x="8255235" y="3057483"/>
                  <a:pt x="8220430" y="3022679"/>
                  <a:pt x="8220430" y="2979747"/>
                </a:cubicBezTo>
                <a:cubicBezTo>
                  <a:pt x="8220430" y="2936814"/>
                  <a:pt x="8255235" y="2902009"/>
                  <a:pt x="8298167" y="2902009"/>
                </a:cubicBezTo>
                <a:close/>
                <a:moveTo>
                  <a:pt x="8109949" y="2902009"/>
                </a:moveTo>
                <a:cubicBezTo>
                  <a:pt x="8152882" y="2902009"/>
                  <a:pt x="8187686" y="2936814"/>
                  <a:pt x="8187686" y="2979747"/>
                </a:cubicBezTo>
                <a:cubicBezTo>
                  <a:pt x="8187686" y="3022679"/>
                  <a:pt x="8152882" y="3057483"/>
                  <a:pt x="8109949" y="3057483"/>
                </a:cubicBezTo>
                <a:cubicBezTo>
                  <a:pt x="8067016" y="3057483"/>
                  <a:pt x="8032212" y="3022679"/>
                  <a:pt x="8032212" y="2979747"/>
                </a:cubicBezTo>
                <a:cubicBezTo>
                  <a:pt x="8032212" y="2936814"/>
                  <a:pt x="8067016" y="2902009"/>
                  <a:pt x="8109949" y="2902009"/>
                </a:cubicBezTo>
                <a:close/>
                <a:moveTo>
                  <a:pt x="7926434" y="2902009"/>
                </a:moveTo>
                <a:cubicBezTo>
                  <a:pt x="7969367" y="2902009"/>
                  <a:pt x="8004171" y="2936814"/>
                  <a:pt x="8004171" y="2979747"/>
                </a:cubicBezTo>
                <a:cubicBezTo>
                  <a:pt x="8004171" y="3022679"/>
                  <a:pt x="7969367" y="3057483"/>
                  <a:pt x="7926434" y="3057483"/>
                </a:cubicBezTo>
                <a:cubicBezTo>
                  <a:pt x="7883501" y="3057483"/>
                  <a:pt x="7848697" y="3022679"/>
                  <a:pt x="7848697" y="2979747"/>
                </a:cubicBezTo>
                <a:cubicBezTo>
                  <a:pt x="7848697" y="2936814"/>
                  <a:pt x="7883501" y="2902009"/>
                  <a:pt x="7926434" y="2902009"/>
                </a:cubicBezTo>
                <a:close/>
                <a:moveTo>
                  <a:pt x="7738213" y="2902009"/>
                </a:moveTo>
                <a:cubicBezTo>
                  <a:pt x="7781146" y="2902009"/>
                  <a:pt x="7815950" y="2936814"/>
                  <a:pt x="7815950" y="2979747"/>
                </a:cubicBezTo>
                <a:cubicBezTo>
                  <a:pt x="7815950" y="3022679"/>
                  <a:pt x="7781146" y="3057483"/>
                  <a:pt x="7738213" y="3057483"/>
                </a:cubicBezTo>
                <a:cubicBezTo>
                  <a:pt x="7695280" y="3057483"/>
                  <a:pt x="7660476" y="3022679"/>
                  <a:pt x="7660476" y="2979747"/>
                </a:cubicBezTo>
                <a:cubicBezTo>
                  <a:pt x="7660476" y="2936814"/>
                  <a:pt x="7695280" y="2902009"/>
                  <a:pt x="7738213" y="2902009"/>
                </a:cubicBezTo>
                <a:close/>
                <a:moveTo>
                  <a:pt x="7554696" y="2902009"/>
                </a:moveTo>
                <a:cubicBezTo>
                  <a:pt x="7597629" y="2902009"/>
                  <a:pt x="7632433" y="2936814"/>
                  <a:pt x="7632433" y="2979747"/>
                </a:cubicBezTo>
                <a:cubicBezTo>
                  <a:pt x="7632433" y="3022679"/>
                  <a:pt x="7597629" y="3057483"/>
                  <a:pt x="7554696" y="3057483"/>
                </a:cubicBezTo>
                <a:cubicBezTo>
                  <a:pt x="7511763" y="3057483"/>
                  <a:pt x="7476959" y="3022679"/>
                  <a:pt x="7476959" y="2979747"/>
                </a:cubicBezTo>
                <a:cubicBezTo>
                  <a:pt x="7476959" y="2936814"/>
                  <a:pt x="7511763" y="2902009"/>
                  <a:pt x="7554696" y="2902009"/>
                </a:cubicBezTo>
                <a:close/>
                <a:moveTo>
                  <a:pt x="7178251" y="2902009"/>
                </a:moveTo>
                <a:cubicBezTo>
                  <a:pt x="7221184" y="2902009"/>
                  <a:pt x="7255988" y="2936814"/>
                  <a:pt x="7255988" y="2979747"/>
                </a:cubicBezTo>
                <a:cubicBezTo>
                  <a:pt x="7255988" y="3022679"/>
                  <a:pt x="7221184" y="3057483"/>
                  <a:pt x="7178251" y="3057483"/>
                </a:cubicBezTo>
                <a:cubicBezTo>
                  <a:pt x="7135319" y="3057483"/>
                  <a:pt x="7100514" y="3022679"/>
                  <a:pt x="7100514" y="2979747"/>
                </a:cubicBezTo>
                <a:cubicBezTo>
                  <a:pt x="7100514" y="2936814"/>
                  <a:pt x="7135319" y="2902009"/>
                  <a:pt x="7178251" y="2902009"/>
                </a:cubicBezTo>
                <a:close/>
                <a:moveTo>
                  <a:pt x="6985327" y="2902009"/>
                </a:moveTo>
                <a:cubicBezTo>
                  <a:pt x="7028260" y="2902009"/>
                  <a:pt x="7063064" y="2936814"/>
                  <a:pt x="7063064" y="2979747"/>
                </a:cubicBezTo>
                <a:cubicBezTo>
                  <a:pt x="7063064" y="3022679"/>
                  <a:pt x="7028260" y="3057483"/>
                  <a:pt x="6985327" y="3057483"/>
                </a:cubicBezTo>
                <a:cubicBezTo>
                  <a:pt x="6942394" y="3057483"/>
                  <a:pt x="6907590" y="3022679"/>
                  <a:pt x="6907590" y="2979747"/>
                </a:cubicBezTo>
                <a:cubicBezTo>
                  <a:pt x="6907590" y="2936814"/>
                  <a:pt x="6942394" y="2902009"/>
                  <a:pt x="6985327" y="2902009"/>
                </a:cubicBezTo>
                <a:close/>
                <a:moveTo>
                  <a:pt x="6801810" y="2902009"/>
                </a:moveTo>
                <a:cubicBezTo>
                  <a:pt x="6844742" y="2902009"/>
                  <a:pt x="6879546" y="2936814"/>
                  <a:pt x="6879546" y="2979747"/>
                </a:cubicBezTo>
                <a:cubicBezTo>
                  <a:pt x="6879546" y="3022679"/>
                  <a:pt x="6844742" y="3057483"/>
                  <a:pt x="6801810" y="3057483"/>
                </a:cubicBezTo>
                <a:cubicBezTo>
                  <a:pt x="6758877" y="3057483"/>
                  <a:pt x="6724073" y="3022679"/>
                  <a:pt x="6724073" y="2979747"/>
                </a:cubicBezTo>
                <a:cubicBezTo>
                  <a:pt x="6724073" y="2936814"/>
                  <a:pt x="6758877" y="2902009"/>
                  <a:pt x="6801810" y="2902009"/>
                </a:cubicBezTo>
                <a:close/>
                <a:moveTo>
                  <a:pt x="6613588" y="2902009"/>
                </a:moveTo>
                <a:cubicBezTo>
                  <a:pt x="6656521" y="2902009"/>
                  <a:pt x="6691325" y="2936814"/>
                  <a:pt x="6691325" y="2979747"/>
                </a:cubicBezTo>
                <a:cubicBezTo>
                  <a:pt x="6691325" y="3022679"/>
                  <a:pt x="6656521" y="3057483"/>
                  <a:pt x="6613588" y="3057483"/>
                </a:cubicBezTo>
                <a:cubicBezTo>
                  <a:pt x="6570656" y="3057483"/>
                  <a:pt x="6535852" y="3022679"/>
                  <a:pt x="6535852" y="2979747"/>
                </a:cubicBezTo>
                <a:cubicBezTo>
                  <a:pt x="6535852" y="2936814"/>
                  <a:pt x="6570656" y="2902009"/>
                  <a:pt x="6613588" y="2902009"/>
                </a:cubicBezTo>
                <a:close/>
                <a:moveTo>
                  <a:pt x="6425367" y="2902009"/>
                </a:moveTo>
                <a:cubicBezTo>
                  <a:pt x="6468300" y="2902009"/>
                  <a:pt x="6503104" y="2936814"/>
                  <a:pt x="6503104" y="2979747"/>
                </a:cubicBezTo>
                <a:cubicBezTo>
                  <a:pt x="6503104" y="3022679"/>
                  <a:pt x="6468300" y="3057483"/>
                  <a:pt x="6425367" y="3057483"/>
                </a:cubicBezTo>
                <a:cubicBezTo>
                  <a:pt x="6382435" y="3057483"/>
                  <a:pt x="6347631" y="3022679"/>
                  <a:pt x="6347631" y="2979747"/>
                </a:cubicBezTo>
                <a:cubicBezTo>
                  <a:pt x="6347631" y="2936814"/>
                  <a:pt x="6382435" y="2902009"/>
                  <a:pt x="6425367" y="2902009"/>
                </a:cubicBezTo>
                <a:close/>
                <a:moveTo>
                  <a:pt x="6241850" y="2902009"/>
                </a:moveTo>
                <a:cubicBezTo>
                  <a:pt x="6284783" y="2902009"/>
                  <a:pt x="6319587" y="2936814"/>
                  <a:pt x="6319587" y="2979747"/>
                </a:cubicBezTo>
                <a:cubicBezTo>
                  <a:pt x="6319587" y="3022679"/>
                  <a:pt x="6284783" y="3057483"/>
                  <a:pt x="6241850" y="3057483"/>
                </a:cubicBezTo>
                <a:cubicBezTo>
                  <a:pt x="6198917" y="3057483"/>
                  <a:pt x="6164113" y="3022679"/>
                  <a:pt x="6164113" y="2979747"/>
                </a:cubicBezTo>
                <a:cubicBezTo>
                  <a:pt x="6164113" y="2936814"/>
                  <a:pt x="6198917" y="2902009"/>
                  <a:pt x="6241850" y="2902009"/>
                </a:cubicBezTo>
                <a:close/>
                <a:moveTo>
                  <a:pt x="5870113" y="2902009"/>
                </a:moveTo>
                <a:cubicBezTo>
                  <a:pt x="5913046" y="2902009"/>
                  <a:pt x="5947850" y="2936814"/>
                  <a:pt x="5947850" y="2979747"/>
                </a:cubicBezTo>
                <a:cubicBezTo>
                  <a:pt x="5947850" y="3022679"/>
                  <a:pt x="5913046" y="3057483"/>
                  <a:pt x="5870113" y="3057483"/>
                </a:cubicBezTo>
                <a:cubicBezTo>
                  <a:pt x="5827181" y="3057483"/>
                  <a:pt x="5792376" y="3022679"/>
                  <a:pt x="5792376" y="2979747"/>
                </a:cubicBezTo>
                <a:cubicBezTo>
                  <a:pt x="5792376" y="2936814"/>
                  <a:pt x="5827181" y="2902009"/>
                  <a:pt x="5870113" y="2902009"/>
                </a:cubicBezTo>
                <a:close/>
                <a:moveTo>
                  <a:pt x="5126655" y="2902009"/>
                </a:moveTo>
                <a:cubicBezTo>
                  <a:pt x="5169588" y="2902009"/>
                  <a:pt x="5204389" y="2936814"/>
                  <a:pt x="5204389" y="2979747"/>
                </a:cubicBezTo>
                <a:cubicBezTo>
                  <a:pt x="5204389" y="3022679"/>
                  <a:pt x="5169588" y="3057483"/>
                  <a:pt x="5126655" y="3057483"/>
                </a:cubicBezTo>
                <a:cubicBezTo>
                  <a:pt x="5083732" y="3057483"/>
                  <a:pt x="5048921" y="3022679"/>
                  <a:pt x="5048921" y="2979747"/>
                </a:cubicBezTo>
                <a:cubicBezTo>
                  <a:pt x="5048921" y="2936814"/>
                  <a:pt x="5083732" y="2902009"/>
                  <a:pt x="5126655" y="2902009"/>
                </a:cubicBezTo>
                <a:close/>
                <a:moveTo>
                  <a:pt x="4938438" y="2902009"/>
                </a:moveTo>
                <a:cubicBezTo>
                  <a:pt x="4981374" y="2902009"/>
                  <a:pt x="5016170" y="2936814"/>
                  <a:pt x="5016170" y="2979747"/>
                </a:cubicBezTo>
                <a:cubicBezTo>
                  <a:pt x="5016170" y="3022679"/>
                  <a:pt x="4981374" y="3057483"/>
                  <a:pt x="4938438" y="3057483"/>
                </a:cubicBezTo>
                <a:cubicBezTo>
                  <a:pt x="4895508" y="3057483"/>
                  <a:pt x="4860700" y="3022679"/>
                  <a:pt x="4860700" y="2979747"/>
                </a:cubicBezTo>
                <a:cubicBezTo>
                  <a:pt x="4860700" y="2936814"/>
                  <a:pt x="4895508" y="2902009"/>
                  <a:pt x="4938438" y="2902009"/>
                </a:cubicBezTo>
                <a:close/>
                <a:moveTo>
                  <a:pt x="2317516" y="2902009"/>
                </a:moveTo>
                <a:cubicBezTo>
                  <a:pt x="2360447" y="2902009"/>
                  <a:pt x="2395256" y="2936814"/>
                  <a:pt x="2395256" y="2979747"/>
                </a:cubicBezTo>
                <a:cubicBezTo>
                  <a:pt x="2395256" y="3022679"/>
                  <a:pt x="2360447" y="3057483"/>
                  <a:pt x="2317516" y="3057483"/>
                </a:cubicBezTo>
                <a:cubicBezTo>
                  <a:pt x="2274587" y="3057483"/>
                  <a:pt x="2239787" y="3022679"/>
                  <a:pt x="2239787" y="2979747"/>
                </a:cubicBezTo>
                <a:cubicBezTo>
                  <a:pt x="2239787" y="2936814"/>
                  <a:pt x="2274587" y="2902009"/>
                  <a:pt x="2317516" y="2902009"/>
                </a:cubicBezTo>
                <a:close/>
                <a:moveTo>
                  <a:pt x="2129311" y="2902009"/>
                </a:moveTo>
                <a:cubicBezTo>
                  <a:pt x="2172240" y="2902009"/>
                  <a:pt x="2207040" y="2936814"/>
                  <a:pt x="2207040" y="2979747"/>
                </a:cubicBezTo>
                <a:cubicBezTo>
                  <a:pt x="2207040" y="3022679"/>
                  <a:pt x="2172240" y="3057483"/>
                  <a:pt x="2129311" y="3057483"/>
                </a:cubicBezTo>
                <a:cubicBezTo>
                  <a:pt x="2086383" y="3057483"/>
                  <a:pt x="2051581" y="3022679"/>
                  <a:pt x="2051581" y="2979747"/>
                </a:cubicBezTo>
                <a:cubicBezTo>
                  <a:pt x="2051581" y="2936814"/>
                  <a:pt x="2086383" y="2902009"/>
                  <a:pt x="2129311" y="2902009"/>
                </a:cubicBezTo>
                <a:close/>
                <a:moveTo>
                  <a:pt x="1941108" y="2902009"/>
                </a:moveTo>
                <a:cubicBezTo>
                  <a:pt x="1984036" y="2902009"/>
                  <a:pt x="2018839" y="2936814"/>
                  <a:pt x="2018839" y="2979747"/>
                </a:cubicBezTo>
                <a:cubicBezTo>
                  <a:pt x="2018839" y="3022679"/>
                  <a:pt x="1984036" y="3057483"/>
                  <a:pt x="1941108" y="3057483"/>
                </a:cubicBezTo>
                <a:cubicBezTo>
                  <a:pt x="1898180" y="3057483"/>
                  <a:pt x="1863379" y="3022679"/>
                  <a:pt x="1863379" y="2979747"/>
                </a:cubicBezTo>
                <a:cubicBezTo>
                  <a:pt x="1863379" y="2936814"/>
                  <a:pt x="1898180" y="2902009"/>
                  <a:pt x="1941108" y="2902009"/>
                </a:cubicBezTo>
                <a:close/>
                <a:moveTo>
                  <a:pt x="1757610" y="2902009"/>
                </a:moveTo>
                <a:cubicBezTo>
                  <a:pt x="1800539" y="2902009"/>
                  <a:pt x="1835341" y="2936814"/>
                  <a:pt x="1835341" y="2979747"/>
                </a:cubicBezTo>
                <a:cubicBezTo>
                  <a:pt x="1835341" y="3022679"/>
                  <a:pt x="1800539" y="3057483"/>
                  <a:pt x="1757610" y="3057483"/>
                </a:cubicBezTo>
                <a:cubicBezTo>
                  <a:pt x="1714667" y="3057483"/>
                  <a:pt x="1679879" y="3022679"/>
                  <a:pt x="1679879" y="2979747"/>
                </a:cubicBezTo>
                <a:cubicBezTo>
                  <a:pt x="1679879" y="2936814"/>
                  <a:pt x="1714667" y="2902009"/>
                  <a:pt x="1757610" y="2902009"/>
                </a:cubicBezTo>
                <a:close/>
                <a:moveTo>
                  <a:pt x="1569376" y="2902009"/>
                </a:moveTo>
                <a:cubicBezTo>
                  <a:pt x="1612335" y="2902009"/>
                  <a:pt x="1647137" y="2936814"/>
                  <a:pt x="1647137" y="2979747"/>
                </a:cubicBezTo>
                <a:cubicBezTo>
                  <a:pt x="1647137" y="3022679"/>
                  <a:pt x="1612335" y="3057483"/>
                  <a:pt x="1569376" y="3057483"/>
                </a:cubicBezTo>
                <a:cubicBezTo>
                  <a:pt x="1526467" y="3057483"/>
                  <a:pt x="1491657" y="3022679"/>
                  <a:pt x="1491657" y="2979747"/>
                </a:cubicBezTo>
                <a:cubicBezTo>
                  <a:pt x="1491657" y="2936814"/>
                  <a:pt x="1526467" y="2902009"/>
                  <a:pt x="1569376" y="2902009"/>
                </a:cubicBezTo>
                <a:close/>
                <a:moveTo>
                  <a:pt x="1385857" y="2902009"/>
                </a:moveTo>
                <a:cubicBezTo>
                  <a:pt x="1428799" y="2902009"/>
                  <a:pt x="1463610" y="2936814"/>
                  <a:pt x="1463610" y="2979747"/>
                </a:cubicBezTo>
                <a:cubicBezTo>
                  <a:pt x="1463610" y="3022679"/>
                  <a:pt x="1428799" y="3057483"/>
                  <a:pt x="1385857" y="3057483"/>
                </a:cubicBezTo>
                <a:cubicBezTo>
                  <a:pt x="1342917" y="3057483"/>
                  <a:pt x="1308106" y="3022679"/>
                  <a:pt x="1308106" y="2979747"/>
                </a:cubicBezTo>
                <a:cubicBezTo>
                  <a:pt x="1308106" y="2936814"/>
                  <a:pt x="1342917" y="2902009"/>
                  <a:pt x="1385857" y="2902009"/>
                </a:cubicBezTo>
                <a:close/>
                <a:moveTo>
                  <a:pt x="1202320" y="2902009"/>
                </a:moveTo>
                <a:cubicBezTo>
                  <a:pt x="1245257" y="2902009"/>
                  <a:pt x="1280058" y="2936814"/>
                  <a:pt x="1280058" y="2979747"/>
                </a:cubicBezTo>
                <a:cubicBezTo>
                  <a:pt x="1280058" y="3022679"/>
                  <a:pt x="1245257" y="3057483"/>
                  <a:pt x="1202320" y="3057483"/>
                </a:cubicBezTo>
                <a:cubicBezTo>
                  <a:pt x="1159377" y="3057483"/>
                  <a:pt x="1124603" y="3022679"/>
                  <a:pt x="1124603" y="2979747"/>
                </a:cubicBezTo>
                <a:cubicBezTo>
                  <a:pt x="1124603" y="2936814"/>
                  <a:pt x="1159377" y="2902009"/>
                  <a:pt x="1202320" y="2902009"/>
                </a:cubicBezTo>
                <a:close/>
                <a:moveTo>
                  <a:pt x="1014100" y="2902009"/>
                </a:moveTo>
                <a:cubicBezTo>
                  <a:pt x="1057033" y="2902009"/>
                  <a:pt x="1091847" y="2936814"/>
                  <a:pt x="1091847" y="2979747"/>
                </a:cubicBezTo>
                <a:cubicBezTo>
                  <a:pt x="1091847" y="3022679"/>
                  <a:pt x="1057033" y="3057483"/>
                  <a:pt x="1014100" y="3057483"/>
                </a:cubicBezTo>
                <a:cubicBezTo>
                  <a:pt x="971183" y="3057483"/>
                  <a:pt x="936381" y="3022679"/>
                  <a:pt x="936381" y="2979747"/>
                </a:cubicBezTo>
                <a:cubicBezTo>
                  <a:pt x="936381" y="2936814"/>
                  <a:pt x="971183" y="2902009"/>
                  <a:pt x="1014100" y="2902009"/>
                </a:cubicBezTo>
                <a:close/>
                <a:moveTo>
                  <a:pt x="830585" y="2902009"/>
                </a:moveTo>
                <a:cubicBezTo>
                  <a:pt x="873511" y="2902009"/>
                  <a:pt x="908338" y="2936814"/>
                  <a:pt x="908338" y="2979747"/>
                </a:cubicBezTo>
                <a:cubicBezTo>
                  <a:pt x="908338" y="3022679"/>
                  <a:pt x="873511" y="3057483"/>
                  <a:pt x="830585" y="3057483"/>
                </a:cubicBezTo>
                <a:cubicBezTo>
                  <a:pt x="787650" y="3057483"/>
                  <a:pt x="752846" y="3022679"/>
                  <a:pt x="752846" y="2979747"/>
                </a:cubicBezTo>
                <a:cubicBezTo>
                  <a:pt x="752846" y="2936814"/>
                  <a:pt x="787650" y="2902009"/>
                  <a:pt x="830585" y="2902009"/>
                </a:cubicBezTo>
                <a:close/>
                <a:moveTo>
                  <a:pt x="642357" y="2902009"/>
                </a:moveTo>
                <a:cubicBezTo>
                  <a:pt x="685294" y="2902009"/>
                  <a:pt x="720097" y="2936814"/>
                  <a:pt x="720097" y="2979747"/>
                </a:cubicBezTo>
                <a:cubicBezTo>
                  <a:pt x="720097" y="3022679"/>
                  <a:pt x="685294" y="3057483"/>
                  <a:pt x="642357" y="3057483"/>
                </a:cubicBezTo>
                <a:cubicBezTo>
                  <a:pt x="599426" y="3057483"/>
                  <a:pt x="564622" y="3022679"/>
                  <a:pt x="564622" y="2979747"/>
                </a:cubicBezTo>
                <a:cubicBezTo>
                  <a:pt x="564622" y="2936814"/>
                  <a:pt x="599426" y="2902009"/>
                  <a:pt x="642357" y="2902009"/>
                </a:cubicBezTo>
                <a:close/>
                <a:moveTo>
                  <a:pt x="458842" y="2902009"/>
                </a:moveTo>
                <a:cubicBezTo>
                  <a:pt x="501775" y="2902009"/>
                  <a:pt x="536579" y="2936814"/>
                  <a:pt x="536579" y="2979747"/>
                </a:cubicBezTo>
                <a:cubicBezTo>
                  <a:pt x="536579" y="3022679"/>
                  <a:pt x="501775" y="3057483"/>
                  <a:pt x="458842" y="3057483"/>
                </a:cubicBezTo>
                <a:cubicBezTo>
                  <a:pt x="415909" y="3057483"/>
                  <a:pt x="381108" y="3022679"/>
                  <a:pt x="381108" y="2979747"/>
                </a:cubicBezTo>
                <a:cubicBezTo>
                  <a:pt x="381108" y="2936814"/>
                  <a:pt x="415909" y="2902009"/>
                  <a:pt x="458842" y="2902009"/>
                </a:cubicBezTo>
                <a:close/>
                <a:moveTo>
                  <a:pt x="458849" y="2727907"/>
                </a:moveTo>
                <a:cubicBezTo>
                  <a:pt x="501781" y="2727907"/>
                  <a:pt x="536586" y="2762711"/>
                  <a:pt x="536586" y="2805643"/>
                </a:cubicBezTo>
                <a:cubicBezTo>
                  <a:pt x="536586" y="2848576"/>
                  <a:pt x="501781" y="2883380"/>
                  <a:pt x="458849" y="2883380"/>
                </a:cubicBezTo>
                <a:cubicBezTo>
                  <a:pt x="415918" y="2883380"/>
                  <a:pt x="381115" y="2848576"/>
                  <a:pt x="381115" y="2805643"/>
                </a:cubicBezTo>
                <a:cubicBezTo>
                  <a:pt x="381115" y="2762711"/>
                  <a:pt x="415918" y="2727907"/>
                  <a:pt x="458849" y="2727907"/>
                </a:cubicBezTo>
                <a:close/>
                <a:moveTo>
                  <a:pt x="1202330" y="2727904"/>
                </a:moveTo>
                <a:cubicBezTo>
                  <a:pt x="1245263" y="2727904"/>
                  <a:pt x="1280065" y="2762708"/>
                  <a:pt x="1280065" y="2805641"/>
                </a:cubicBezTo>
                <a:cubicBezTo>
                  <a:pt x="1280065" y="2848574"/>
                  <a:pt x="1245263" y="2883379"/>
                  <a:pt x="1202330" y="2883379"/>
                </a:cubicBezTo>
                <a:cubicBezTo>
                  <a:pt x="1159386" y="2883379"/>
                  <a:pt x="1124612" y="2848574"/>
                  <a:pt x="1124612" y="2805641"/>
                </a:cubicBezTo>
                <a:cubicBezTo>
                  <a:pt x="1124612" y="2762708"/>
                  <a:pt x="1159386" y="2727904"/>
                  <a:pt x="1202330" y="2727904"/>
                </a:cubicBezTo>
                <a:close/>
                <a:moveTo>
                  <a:pt x="1014100" y="2727904"/>
                </a:moveTo>
                <a:cubicBezTo>
                  <a:pt x="1057033" y="2727904"/>
                  <a:pt x="1091855" y="2762708"/>
                  <a:pt x="1091855" y="2805641"/>
                </a:cubicBezTo>
                <a:cubicBezTo>
                  <a:pt x="1091855" y="2848574"/>
                  <a:pt x="1057033" y="2883379"/>
                  <a:pt x="1014100" y="2883379"/>
                </a:cubicBezTo>
                <a:cubicBezTo>
                  <a:pt x="971192" y="2883379"/>
                  <a:pt x="936391" y="2848574"/>
                  <a:pt x="936391" y="2805641"/>
                </a:cubicBezTo>
                <a:cubicBezTo>
                  <a:pt x="936391" y="2762708"/>
                  <a:pt x="971192" y="2727904"/>
                  <a:pt x="1014100" y="2727904"/>
                </a:cubicBezTo>
                <a:close/>
                <a:moveTo>
                  <a:pt x="830594" y="2727904"/>
                </a:moveTo>
                <a:cubicBezTo>
                  <a:pt x="873518" y="2727904"/>
                  <a:pt x="908346" y="2762708"/>
                  <a:pt x="908346" y="2805641"/>
                </a:cubicBezTo>
                <a:cubicBezTo>
                  <a:pt x="908346" y="2848574"/>
                  <a:pt x="873518" y="2883379"/>
                  <a:pt x="830594" y="2883379"/>
                </a:cubicBezTo>
                <a:cubicBezTo>
                  <a:pt x="787657" y="2883379"/>
                  <a:pt x="752853" y="2848574"/>
                  <a:pt x="752853" y="2805641"/>
                </a:cubicBezTo>
                <a:cubicBezTo>
                  <a:pt x="752853" y="2762708"/>
                  <a:pt x="787657" y="2727904"/>
                  <a:pt x="830594" y="2727904"/>
                </a:cubicBezTo>
                <a:close/>
                <a:moveTo>
                  <a:pt x="642364" y="2727904"/>
                </a:moveTo>
                <a:cubicBezTo>
                  <a:pt x="685303" y="2727904"/>
                  <a:pt x="720105" y="2762708"/>
                  <a:pt x="720105" y="2805641"/>
                </a:cubicBezTo>
                <a:cubicBezTo>
                  <a:pt x="720105" y="2848574"/>
                  <a:pt x="685303" y="2883379"/>
                  <a:pt x="642364" y="2883379"/>
                </a:cubicBezTo>
                <a:cubicBezTo>
                  <a:pt x="599434" y="2883379"/>
                  <a:pt x="564631" y="2848574"/>
                  <a:pt x="564631" y="2805641"/>
                </a:cubicBezTo>
                <a:cubicBezTo>
                  <a:pt x="564631" y="2762708"/>
                  <a:pt x="599434" y="2727904"/>
                  <a:pt x="642364" y="2727904"/>
                </a:cubicBezTo>
                <a:close/>
                <a:moveTo>
                  <a:pt x="10721520" y="2727902"/>
                </a:moveTo>
                <a:cubicBezTo>
                  <a:pt x="10764453" y="2727902"/>
                  <a:pt x="10799257" y="2762707"/>
                  <a:pt x="10799257" y="2805639"/>
                </a:cubicBezTo>
                <a:cubicBezTo>
                  <a:pt x="10799257" y="2848572"/>
                  <a:pt x="10764453" y="2883377"/>
                  <a:pt x="10721520" y="2883377"/>
                </a:cubicBezTo>
                <a:cubicBezTo>
                  <a:pt x="10678587" y="2883377"/>
                  <a:pt x="10643783" y="2848572"/>
                  <a:pt x="10643783" y="2805639"/>
                </a:cubicBezTo>
                <a:cubicBezTo>
                  <a:pt x="10643783" y="2762707"/>
                  <a:pt x="10678587" y="2727902"/>
                  <a:pt x="10721520" y="2727902"/>
                </a:cubicBezTo>
                <a:close/>
                <a:moveTo>
                  <a:pt x="10349782" y="2727902"/>
                </a:moveTo>
                <a:cubicBezTo>
                  <a:pt x="10392715" y="2727902"/>
                  <a:pt x="10427519" y="2762707"/>
                  <a:pt x="10427519" y="2805639"/>
                </a:cubicBezTo>
                <a:cubicBezTo>
                  <a:pt x="10427519" y="2848572"/>
                  <a:pt x="10392715" y="2883377"/>
                  <a:pt x="10349782" y="2883377"/>
                </a:cubicBezTo>
                <a:cubicBezTo>
                  <a:pt x="10306849" y="2883377"/>
                  <a:pt x="10272045" y="2848572"/>
                  <a:pt x="10272045" y="2805639"/>
                </a:cubicBezTo>
                <a:cubicBezTo>
                  <a:pt x="10272045" y="2762707"/>
                  <a:pt x="10306849" y="2727902"/>
                  <a:pt x="10349782" y="2727902"/>
                </a:cubicBezTo>
                <a:close/>
                <a:moveTo>
                  <a:pt x="10166265" y="2727902"/>
                </a:moveTo>
                <a:cubicBezTo>
                  <a:pt x="10209198" y="2727902"/>
                  <a:pt x="10244002" y="2762707"/>
                  <a:pt x="10244002" y="2805639"/>
                </a:cubicBezTo>
                <a:cubicBezTo>
                  <a:pt x="10244002" y="2848572"/>
                  <a:pt x="10209198" y="2883377"/>
                  <a:pt x="10166265" y="2883377"/>
                </a:cubicBezTo>
                <a:cubicBezTo>
                  <a:pt x="10123332" y="2883377"/>
                  <a:pt x="10088528" y="2848572"/>
                  <a:pt x="10088528" y="2805639"/>
                </a:cubicBezTo>
                <a:cubicBezTo>
                  <a:pt x="10088528" y="2762707"/>
                  <a:pt x="10123332" y="2727902"/>
                  <a:pt x="10166265" y="2727902"/>
                </a:cubicBezTo>
                <a:close/>
                <a:moveTo>
                  <a:pt x="9978044" y="2727902"/>
                </a:moveTo>
                <a:cubicBezTo>
                  <a:pt x="10020977" y="2727902"/>
                  <a:pt x="10055781" y="2762707"/>
                  <a:pt x="10055781" y="2805639"/>
                </a:cubicBezTo>
                <a:cubicBezTo>
                  <a:pt x="10055781" y="2848572"/>
                  <a:pt x="10020977" y="2883377"/>
                  <a:pt x="9978044" y="2883377"/>
                </a:cubicBezTo>
                <a:cubicBezTo>
                  <a:pt x="9935111" y="2883377"/>
                  <a:pt x="9900307" y="2848572"/>
                  <a:pt x="9900307" y="2805639"/>
                </a:cubicBezTo>
                <a:cubicBezTo>
                  <a:pt x="9900307" y="2762707"/>
                  <a:pt x="9935111" y="2727902"/>
                  <a:pt x="9978044" y="2727902"/>
                </a:cubicBezTo>
                <a:close/>
                <a:moveTo>
                  <a:pt x="9789823" y="2727902"/>
                </a:moveTo>
                <a:cubicBezTo>
                  <a:pt x="9832756" y="2727902"/>
                  <a:pt x="9867560" y="2762707"/>
                  <a:pt x="9867560" y="2805639"/>
                </a:cubicBezTo>
                <a:cubicBezTo>
                  <a:pt x="9867560" y="2848572"/>
                  <a:pt x="9832756" y="2883377"/>
                  <a:pt x="9789823" y="2883377"/>
                </a:cubicBezTo>
                <a:cubicBezTo>
                  <a:pt x="9746890" y="2883377"/>
                  <a:pt x="9712086" y="2848572"/>
                  <a:pt x="9712086" y="2805639"/>
                </a:cubicBezTo>
                <a:cubicBezTo>
                  <a:pt x="9712086" y="2762707"/>
                  <a:pt x="9746890" y="2727902"/>
                  <a:pt x="9789823" y="2727902"/>
                </a:cubicBezTo>
                <a:close/>
                <a:moveTo>
                  <a:pt x="9606308" y="2727902"/>
                </a:moveTo>
                <a:cubicBezTo>
                  <a:pt x="9649241" y="2727902"/>
                  <a:pt x="9684045" y="2762707"/>
                  <a:pt x="9684045" y="2805639"/>
                </a:cubicBezTo>
                <a:cubicBezTo>
                  <a:pt x="9684045" y="2848572"/>
                  <a:pt x="9649241" y="2883377"/>
                  <a:pt x="9606308" y="2883377"/>
                </a:cubicBezTo>
                <a:cubicBezTo>
                  <a:pt x="9563375" y="2883377"/>
                  <a:pt x="9528571" y="2848572"/>
                  <a:pt x="9528571" y="2805639"/>
                </a:cubicBezTo>
                <a:cubicBezTo>
                  <a:pt x="9528571" y="2762707"/>
                  <a:pt x="9563375" y="2727902"/>
                  <a:pt x="9606308" y="2727902"/>
                </a:cubicBezTo>
                <a:close/>
                <a:moveTo>
                  <a:pt x="9413381" y="2727902"/>
                </a:moveTo>
                <a:cubicBezTo>
                  <a:pt x="9456314" y="2727902"/>
                  <a:pt x="9491118" y="2762707"/>
                  <a:pt x="9491118" y="2805639"/>
                </a:cubicBezTo>
                <a:cubicBezTo>
                  <a:pt x="9491118" y="2848572"/>
                  <a:pt x="9456314" y="2883377"/>
                  <a:pt x="9413381" y="2883377"/>
                </a:cubicBezTo>
                <a:cubicBezTo>
                  <a:pt x="9370448" y="2883377"/>
                  <a:pt x="9335644" y="2848572"/>
                  <a:pt x="9335644" y="2805639"/>
                </a:cubicBezTo>
                <a:cubicBezTo>
                  <a:pt x="9335644" y="2762707"/>
                  <a:pt x="9370448" y="2727902"/>
                  <a:pt x="9413381" y="2727902"/>
                </a:cubicBezTo>
                <a:close/>
                <a:moveTo>
                  <a:pt x="9234570" y="2727902"/>
                </a:moveTo>
                <a:cubicBezTo>
                  <a:pt x="9277503" y="2727902"/>
                  <a:pt x="9312307" y="2762707"/>
                  <a:pt x="9312307" y="2805639"/>
                </a:cubicBezTo>
                <a:cubicBezTo>
                  <a:pt x="9312307" y="2848572"/>
                  <a:pt x="9277503" y="2883377"/>
                  <a:pt x="9234570" y="2883377"/>
                </a:cubicBezTo>
                <a:cubicBezTo>
                  <a:pt x="9191637" y="2883377"/>
                  <a:pt x="9156833" y="2848572"/>
                  <a:pt x="9156833" y="2805639"/>
                </a:cubicBezTo>
                <a:cubicBezTo>
                  <a:pt x="9156833" y="2762707"/>
                  <a:pt x="9191637" y="2727902"/>
                  <a:pt x="9234570" y="2727902"/>
                </a:cubicBezTo>
                <a:close/>
                <a:moveTo>
                  <a:pt x="9036939" y="2727902"/>
                </a:moveTo>
                <a:cubicBezTo>
                  <a:pt x="9079871" y="2727902"/>
                  <a:pt x="9114675" y="2762707"/>
                  <a:pt x="9114675" y="2805639"/>
                </a:cubicBezTo>
                <a:cubicBezTo>
                  <a:pt x="9114675" y="2848572"/>
                  <a:pt x="9079871" y="2883377"/>
                  <a:pt x="9036939" y="2883377"/>
                </a:cubicBezTo>
                <a:cubicBezTo>
                  <a:pt x="8994006" y="2883377"/>
                  <a:pt x="8959202" y="2848572"/>
                  <a:pt x="8959202" y="2805639"/>
                </a:cubicBezTo>
                <a:cubicBezTo>
                  <a:pt x="8959202" y="2762707"/>
                  <a:pt x="8994006" y="2727902"/>
                  <a:pt x="9036939" y="2727902"/>
                </a:cubicBezTo>
                <a:close/>
                <a:moveTo>
                  <a:pt x="8853421" y="2727902"/>
                </a:moveTo>
                <a:cubicBezTo>
                  <a:pt x="8896354" y="2727902"/>
                  <a:pt x="8931158" y="2762707"/>
                  <a:pt x="8931158" y="2805639"/>
                </a:cubicBezTo>
                <a:cubicBezTo>
                  <a:pt x="8931158" y="2848572"/>
                  <a:pt x="8896354" y="2883377"/>
                  <a:pt x="8853421" y="2883377"/>
                </a:cubicBezTo>
                <a:cubicBezTo>
                  <a:pt x="8810489" y="2883377"/>
                  <a:pt x="8775685" y="2848572"/>
                  <a:pt x="8775685" y="2805639"/>
                </a:cubicBezTo>
                <a:cubicBezTo>
                  <a:pt x="8775685" y="2762707"/>
                  <a:pt x="8810489" y="2727902"/>
                  <a:pt x="8853421" y="2727902"/>
                </a:cubicBezTo>
                <a:close/>
                <a:moveTo>
                  <a:pt x="8669908" y="2727902"/>
                </a:moveTo>
                <a:cubicBezTo>
                  <a:pt x="8712841" y="2727902"/>
                  <a:pt x="8747645" y="2762707"/>
                  <a:pt x="8747645" y="2805639"/>
                </a:cubicBezTo>
                <a:cubicBezTo>
                  <a:pt x="8747645" y="2848572"/>
                  <a:pt x="8712841" y="2883377"/>
                  <a:pt x="8669908" y="2883377"/>
                </a:cubicBezTo>
                <a:cubicBezTo>
                  <a:pt x="8626975" y="2883377"/>
                  <a:pt x="8592171" y="2848572"/>
                  <a:pt x="8592171" y="2805639"/>
                </a:cubicBezTo>
                <a:cubicBezTo>
                  <a:pt x="8592171" y="2762707"/>
                  <a:pt x="8626975" y="2727902"/>
                  <a:pt x="8669908" y="2727902"/>
                </a:cubicBezTo>
                <a:close/>
                <a:moveTo>
                  <a:pt x="8481684" y="2727902"/>
                </a:moveTo>
                <a:cubicBezTo>
                  <a:pt x="8524617" y="2727902"/>
                  <a:pt x="8559421" y="2762707"/>
                  <a:pt x="8559421" y="2805639"/>
                </a:cubicBezTo>
                <a:cubicBezTo>
                  <a:pt x="8559421" y="2848572"/>
                  <a:pt x="8524617" y="2883377"/>
                  <a:pt x="8481684" y="2883377"/>
                </a:cubicBezTo>
                <a:cubicBezTo>
                  <a:pt x="8438752" y="2883377"/>
                  <a:pt x="8403948" y="2848572"/>
                  <a:pt x="8403948" y="2805639"/>
                </a:cubicBezTo>
                <a:cubicBezTo>
                  <a:pt x="8403948" y="2762707"/>
                  <a:pt x="8438752" y="2727902"/>
                  <a:pt x="8481684" y="2727902"/>
                </a:cubicBezTo>
                <a:close/>
                <a:moveTo>
                  <a:pt x="8298167" y="2727902"/>
                </a:moveTo>
                <a:cubicBezTo>
                  <a:pt x="8341100" y="2727902"/>
                  <a:pt x="8375904" y="2762707"/>
                  <a:pt x="8375904" y="2805639"/>
                </a:cubicBezTo>
                <a:cubicBezTo>
                  <a:pt x="8375904" y="2848572"/>
                  <a:pt x="8341100" y="2883377"/>
                  <a:pt x="8298167" y="2883377"/>
                </a:cubicBezTo>
                <a:cubicBezTo>
                  <a:pt x="8255235" y="2883377"/>
                  <a:pt x="8220430" y="2848572"/>
                  <a:pt x="8220430" y="2805639"/>
                </a:cubicBezTo>
                <a:cubicBezTo>
                  <a:pt x="8220430" y="2762707"/>
                  <a:pt x="8255235" y="2727902"/>
                  <a:pt x="8298167" y="2727902"/>
                </a:cubicBezTo>
                <a:close/>
                <a:moveTo>
                  <a:pt x="8109949" y="2727902"/>
                </a:moveTo>
                <a:cubicBezTo>
                  <a:pt x="8152882" y="2727902"/>
                  <a:pt x="8187686" y="2762707"/>
                  <a:pt x="8187686" y="2805639"/>
                </a:cubicBezTo>
                <a:cubicBezTo>
                  <a:pt x="8187686" y="2848572"/>
                  <a:pt x="8152882" y="2883377"/>
                  <a:pt x="8109949" y="2883377"/>
                </a:cubicBezTo>
                <a:cubicBezTo>
                  <a:pt x="8067016" y="2883377"/>
                  <a:pt x="8032212" y="2848572"/>
                  <a:pt x="8032212" y="2805639"/>
                </a:cubicBezTo>
                <a:cubicBezTo>
                  <a:pt x="8032212" y="2762707"/>
                  <a:pt x="8067016" y="2727902"/>
                  <a:pt x="8109949" y="2727902"/>
                </a:cubicBezTo>
                <a:close/>
                <a:moveTo>
                  <a:pt x="7926434" y="2727902"/>
                </a:moveTo>
                <a:cubicBezTo>
                  <a:pt x="7969367" y="2727902"/>
                  <a:pt x="8004171" y="2762707"/>
                  <a:pt x="8004171" y="2805639"/>
                </a:cubicBezTo>
                <a:cubicBezTo>
                  <a:pt x="8004171" y="2848572"/>
                  <a:pt x="7969367" y="2883377"/>
                  <a:pt x="7926434" y="2883377"/>
                </a:cubicBezTo>
                <a:cubicBezTo>
                  <a:pt x="7883501" y="2883377"/>
                  <a:pt x="7848697" y="2848572"/>
                  <a:pt x="7848697" y="2805639"/>
                </a:cubicBezTo>
                <a:cubicBezTo>
                  <a:pt x="7848697" y="2762707"/>
                  <a:pt x="7883501" y="2727902"/>
                  <a:pt x="7926434" y="2727902"/>
                </a:cubicBezTo>
                <a:close/>
                <a:moveTo>
                  <a:pt x="7738213" y="2727902"/>
                </a:moveTo>
                <a:cubicBezTo>
                  <a:pt x="7781146" y="2727902"/>
                  <a:pt x="7815950" y="2762707"/>
                  <a:pt x="7815950" y="2805639"/>
                </a:cubicBezTo>
                <a:cubicBezTo>
                  <a:pt x="7815950" y="2848572"/>
                  <a:pt x="7781146" y="2883377"/>
                  <a:pt x="7738213" y="2883377"/>
                </a:cubicBezTo>
                <a:cubicBezTo>
                  <a:pt x="7695280" y="2883377"/>
                  <a:pt x="7660476" y="2848572"/>
                  <a:pt x="7660476" y="2805639"/>
                </a:cubicBezTo>
                <a:cubicBezTo>
                  <a:pt x="7660476" y="2762707"/>
                  <a:pt x="7695280" y="2727902"/>
                  <a:pt x="7738213" y="2727902"/>
                </a:cubicBezTo>
                <a:close/>
                <a:moveTo>
                  <a:pt x="7554696" y="2727902"/>
                </a:moveTo>
                <a:cubicBezTo>
                  <a:pt x="7597629" y="2727902"/>
                  <a:pt x="7632433" y="2762707"/>
                  <a:pt x="7632433" y="2805639"/>
                </a:cubicBezTo>
                <a:cubicBezTo>
                  <a:pt x="7632433" y="2848572"/>
                  <a:pt x="7597629" y="2883377"/>
                  <a:pt x="7554696" y="2883377"/>
                </a:cubicBezTo>
                <a:cubicBezTo>
                  <a:pt x="7511763" y="2883377"/>
                  <a:pt x="7476959" y="2848572"/>
                  <a:pt x="7476959" y="2805639"/>
                </a:cubicBezTo>
                <a:cubicBezTo>
                  <a:pt x="7476959" y="2762707"/>
                  <a:pt x="7511763" y="2727902"/>
                  <a:pt x="7554696" y="2727902"/>
                </a:cubicBezTo>
                <a:close/>
                <a:moveTo>
                  <a:pt x="7178251" y="2727902"/>
                </a:moveTo>
                <a:cubicBezTo>
                  <a:pt x="7221184" y="2727902"/>
                  <a:pt x="7255988" y="2762707"/>
                  <a:pt x="7255988" y="2805639"/>
                </a:cubicBezTo>
                <a:cubicBezTo>
                  <a:pt x="7255988" y="2848572"/>
                  <a:pt x="7221184" y="2883377"/>
                  <a:pt x="7178251" y="2883377"/>
                </a:cubicBezTo>
                <a:cubicBezTo>
                  <a:pt x="7135319" y="2883377"/>
                  <a:pt x="7100514" y="2848572"/>
                  <a:pt x="7100514" y="2805639"/>
                </a:cubicBezTo>
                <a:cubicBezTo>
                  <a:pt x="7100514" y="2762707"/>
                  <a:pt x="7135319" y="2727902"/>
                  <a:pt x="7178251" y="2727902"/>
                </a:cubicBezTo>
                <a:close/>
                <a:moveTo>
                  <a:pt x="6985327" y="2727902"/>
                </a:moveTo>
                <a:cubicBezTo>
                  <a:pt x="7028260" y="2727902"/>
                  <a:pt x="7063064" y="2762707"/>
                  <a:pt x="7063064" y="2805639"/>
                </a:cubicBezTo>
                <a:cubicBezTo>
                  <a:pt x="7063064" y="2848572"/>
                  <a:pt x="7028260" y="2883377"/>
                  <a:pt x="6985327" y="2883377"/>
                </a:cubicBezTo>
                <a:cubicBezTo>
                  <a:pt x="6942394" y="2883377"/>
                  <a:pt x="6907590" y="2848572"/>
                  <a:pt x="6907590" y="2805639"/>
                </a:cubicBezTo>
                <a:cubicBezTo>
                  <a:pt x="6907590" y="2762707"/>
                  <a:pt x="6942394" y="2727902"/>
                  <a:pt x="6985327" y="2727902"/>
                </a:cubicBezTo>
                <a:close/>
                <a:moveTo>
                  <a:pt x="6801810" y="2727902"/>
                </a:moveTo>
                <a:cubicBezTo>
                  <a:pt x="6844742" y="2727902"/>
                  <a:pt x="6879546" y="2762707"/>
                  <a:pt x="6879546" y="2805639"/>
                </a:cubicBezTo>
                <a:cubicBezTo>
                  <a:pt x="6879546" y="2848572"/>
                  <a:pt x="6844742" y="2883377"/>
                  <a:pt x="6801810" y="2883377"/>
                </a:cubicBezTo>
                <a:cubicBezTo>
                  <a:pt x="6758877" y="2883377"/>
                  <a:pt x="6724073" y="2848572"/>
                  <a:pt x="6724073" y="2805639"/>
                </a:cubicBezTo>
                <a:cubicBezTo>
                  <a:pt x="6724073" y="2762707"/>
                  <a:pt x="6758877" y="2727902"/>
                  <a:pt x="6801810" y="2727902"/>
                </a:cubicBezTo>
                <a:close/>
                <a:moveTo>
                  <a:pt x="6613588" y="2727902"/>
                </a:moveTo>
                <a:cubicBezTo>
                  <a:pt x="6656521" y="2727902"/>
                  <a:pt x="6691325" y="2762707"/>
                  <a:pt x="6691325" y="2805639"/>
                </a:cubicBezTo>
                <a:cubicBezTo>
                  <a:pt x="6691325" y="2848572"/>
                  <a:pt x="6656521" y="2883377"/>
                  <a:pt x="6613588" y="2883377"/>
                </a:cubicBezTo>
                <a:cubicBezTo>
                  <a:pt x="6570656" y="2883377"/>
                  <a:pt x="6535852" y="2848572"/>
                  <a:pt x="6535852" y="2805639"/>
                </a:cubicBezTo>
                <a:cubicBezTo>
                  <a:pt x="6535852" y="2762707"/>
                  <a:pt x="6570656" y="2727902"/>
                  <a:pt x="6613588" y="2727902"/>
                </a:cubicBezTo>
                <a:close/>
                <a:moveTo>
                  <a:pt x="6425367" y="2727902"/>
                </a:moveTo>
                <a:cubicBezTo>
                  <a:pt x="6468300" y="2727902"/>
                  <a:pt x="6503104" y="2762707"/>
                  <a:pt x="6503104" y="2805639"/>
                </a:cubicBezTo>
                <a:cubicBezTo>
                  <a:pt x="6503104" y="2848572"/>
                  <a:pt x="6468300" y="2883377"/>
                  <a:pt x="6425367" y="2883377"/>
                </a:cubicBezTo>
                <a:cubicBezTo>
                  <a:pt x="6382435" y="2883377"/>
                  <a:pt x="6347631" y="2848572"/>
                  <a:pt x="6347631" y="2805639"/>
                </a:cubicBezTo>
                <a:cubicBezTo>
                  <a:pt x="6347631" y="2762707"/>
                  <a:pt x="6382435" y="2727902"/>
                  <a:pt x="6425367" y="2727902"/>
                </a:cubicBezTo>
                <a:close/>
                <a:moveTo>
                  <a:pt x="6241850" y="2727902"/>
                </a:moveTo>
                <a:cubicBezTo>
                  <a:pt x="6284783" y="2727902"/>
                  <a:pt x="6319587" y="2762707"/>
                  <a:pt x="6319587" y="2805639"/>
                </a:cubicBezTo>
                <a:cubicBezTo>
                  <a:pt x="6319587" y="2848572"/>
                  <a:pt x="6284783" y="2883377"/>
                  <a:pt x="6241850" y="2883377"/>
                </a:cubicBezTo>
                <a:cubicBezTo>
                  <a:pt x="6198917" y="2883377"/>
                  <a:pt x="6164113" y="2848572"/>
                  <a:pt x="6164113" y="2805639"/>
                </a:cubicBezTo>
                <a:cubicBezTo>
                  <a:pt x="6164113" y="2762707"/>
                  <a:pt x="6198917" y="2727902"/>
                  <a:pt x="6241850" y="2727902"/>
                </a:cubicBezTo>
                <a:close/>
                <a:moveTo>
                  <a:pt x="6053630" y="2727902"/>
                </a:moveTo>
                <a:cubicBezTo>
                  <a:pt x="6096563" y="2727902"/>
                  <a:pt x="6131367" y="2762707"/>
                  <a:pt x="6131367" y="2805639"/>
                </a:cubicBezTo>
                <a:cubicBezTo>
                  <a:pt x="6131367" y="2848572"/>
                  <a:pt x="6096563" y="2883377"/>
                  <a:pt x="6053630" y="2883377"/>
                </a:cubicBezTo>
                <a:cubicBezTo>
                  <a:pt x="6010698" y="2883377"/>
                  <a:pt x="5975894" y="2848572"/>
                  <a:pt x="5975894" y="2805639"/>
                </a:cubicBezTo>
                <a:cubicBezTo>
                  <a:pt x="5975894" y="2762707"/>
                  <a:pt x="6010698" y="2727902"/>
                  <a:pt x="6053630" y="2727902"/>
                </a:cubicBezTo>
                <a:close/>
                <a:moveTo>
                  <a:pt x="5870113" y="2727902"/>
                </a:moveTo>
                <a:cubicBezTo>
                  <a:pt x="5913046" y="2727902"/>
                  <a:pt x="5947850" y="2762707"/>
                  <a:pt x="5947850" y="2805639"/>
                </a:cubicBezTo>
                <a:cubicBezTo>
                  <a:pt x="5947850" y="2848572"/>
                  <a:pt x="5913046" y="2883377"/>
                  <a:pt x="5870113" y="2883377"/>
                </a:cubicBezTo>
                <a:cubicBezTo>
                  <a:pt x="5827181" y="2883377"/>
                  <a:pt x="5792376" y="2848572"/>
                  <a:pt x="5792376" y="2805639"/>
                </a:cubicBezTo>
                <a:cubicBezTo>
                  <a:pt x="5792376" y="2762707"/>
                  <a:pt x="5827181" y="2727902"/>
                  <a:pt x="5870113" y="2727902"/>
                </a:cubicBezTo>
                <a:close/>
                <a:moveTo>
                  <a:pt x="5310163" y="2727902"/>
                </a:moveTo>
                <a:cubicBezTo>
                  <a:pt x="5353095" y="2727902"/>
                  <a:pt x="5387896" y="2762707"/>
                  <a:pt x="5387896" y="2805639"/>
                </a:cubicBezTo>
                <a:cubicBezTo>
                  <a:pt x="5387896" y="2848572"/>
                  <a:pt x="5353095" y="2883377"/>
                  <a:pt x="5310163" y="2883377"/>
                </a:cubicBezTo>
                <a:cubicBezTo>
                  <a:pt x="5267230" y="2883377"/>
                  <a:pt x="5232434" y="2848572"/>
                  <a:pt x="5232434" y="2805639"/>
                </a:cubicBezTo>
                <a:cubicBezTo>
                  <a:pt x="5232434" y="2762707"/>
                  <a:pt x="5267230" y="2727902"/>
                  <a:pt x="5310163" y="2727902"/>
                </a:cubicBezTo>
                <a:close/>
                <a:moveTo>
                  <a:pt x="5126655" y="2727902"/>
                </a:moveTo>
                <a:cubicBezTo>
                  <a:pt x="5169588" y="2727902"/>
                  <a:pt x="5204391" y="2762707"/>
                  <a:pt x="5204391" y="2805639"/>
                </a:cubicBezTo>
                <a:cubicBezTo>
                  <a:pt x="5204391" y="2848572"/>
                  <a:pt x="5169588" y="2883377"/>
                  <a:pt x="5126655" y="2883377"/>
                </a:cubicBezTo>
                <a:cubicBezTo>
                  <a:pt x="5083732" y="2883377"/>
                  <a:pt x="5048924" y="2848572"/>
                  <a:pt x="5048924" y="2805639"/>
                </a:cubicBezTo>
                <a:cubicBezTo>
                  <a:pt x="5048924" y="2762707"/>
                  <a:pt x="5083732" y="2727902"/>
                  <a:pt x="5126655" y="2727902"/>
                </a:cubicBezTo>
                <a:close/>
                <a:moveTo>
                  <a:pt x="4938438" y="2727902"/>
                </a:moveTo>
                <a:cubicBezTo>
                  <a:pt x="4981377" y="2727902"/>
                  <a:pt x="5016170" y="2762707"/>
                  <a:pt x="5016170" y="2805639"/>
                </a:cubicBezTo>
                <a:cubicBezTo>
                  <a:pt x="5016170" y="2848572"/>
                  <a:pt x="4981377" y="2883377"/>
                  <a:pt x="4938438" y="2883377"/>
                </a:cubicBezTo>
                <a:cubicBezTo>
                  <a:pt x="4895511" y="2883377"/>
                  <a:pt x="4860701" y="2848572"/>
                  <a:pt x="4860701" y="2805639"/>
                </a:cubicBezTo>
                <a:cubicBezTo>
                  <a:pt x="4860701" y="2762707"/>
                  <a:pt x="4895511" y="2727902"/>
                  <a:pt x="4938438" y="2727902"/>
                </a:cubicBezTo>
                <a:close/>
                <a:moveTo>
                  <a:pt x="2510472" y="2727902"/>
                </a:moveTo>
                <a:cubicBezTo>
                  <a:pt x="2553413" y="2727902"/>
                  <a:pt x="2588214" y="2762707"/>
                  <a:pt x="2588214" y="2805639"/>
                </a:cubicBezTo>
                <a:cubicBezTo>
                  <a:pt x="2588214" y="2848572"/>
                  <a:pt x="2553413" y="2883377"/>
                  <a:pt x="2510472" y="2883377"/>
                </a:cubicBezTo>
                <a:cubicBezTo>
                  <a:pt x="2467532" y="2883377"/>
                  <a:pt x="2432721" y="2848572"/>
                  <a:pt x="2432721" y="2805639"/>
                </a:cubicBezTo>
                <a:cubicBezTo>
                  <a:pt x="2432721" y="2762707"/>
                  <a:pt x="2467532" y="2727902"/>
                  <a:pt x="2510472" y="2727902"/>
                </a:cubicBezTo>
                <a:close/>
                <a:moveTo>
                  <a:pt x="2317522" y="2727902"/>
                </a:moveTo>
                <a:cubicBezTo>
                  <a:pt x="2360452" y="2727902"/>
                  <a:pt x="2395263" y="2762707"/>
                  <a:pt x="2395263" y="2805639"/>
                </a:cubicBezTo>
                <a:cubicBezTo>
                  <a:pt x="2395263" y="2848572"/>
                  <a:pt x="2360452" y="2883377"/>
                  <a:pt x="2317522" y="2883377"/>
                </a:cubicBezTo>
                <a:cubicBezTo>
                  <a:pt x="2274594" y="2883377"/>
                  <a:pt x="2239793" y="2848572"/>
                  <a:pt x="2239793" y="2805639"/>
                </a:cubicBezTo>
                <a:cubicBezTo>
                  <a:pt x="2239793" y="2762707"/>
                  <a:pt x="2274594" y="2727902"/>
                  <a:pt x="2317522" y="2727902"/>
                </a:cubicBezTo>
                <a:close/>
                <a:moveTo>
                  <a:pt x="2129319" y="2727902"/>
                </a:moveTo>
                <a:cubicBezTo>
                  <a:pt x="2172247" y="2727902"/>
                  <a:pt x="2207048" y="2762707"/>
                  <a:pt x="2207048" y="2805639"/>
                </a:cubicBezTo>
                <a:cubicBezTo>
                  <a:pt x="2207048" y="2848572"/>
                  <a:pt x="2172247" y="2883377"/>
                  <a:pt x="2129319" y="2883377"/>
                </a:cubicBezTo>
                <a:cubicBezTo>
                  <a:pt x="2086390" y="2883377"/>
                  <a:pt x="2051590" y="2848572"/>
                  <a:pt x="2051590" y="2805639"/>
                </a:cubicBezTo>
                <a:cubicBezTo>
                  <a:pt x="2051590" y="2762707"/>
                  <a:pt x="2086390" y="2727902"/>
                  <a:pt x="2129319" y="2727902"/>
                </a:cubicBezTo>
                <a:close/>
                <a:moveTo>
                  <a:pt x="1941117" y="2727902"/>
                </a:moveTo>
                <a:cubicBezTo>
                  <a:pt x="1984045" y="2727902"/>
                  <a:pt x="2018846" y="2762707"/>
                  <a:pt x="2018846" y="2805639"/>
                </a:cubicBezTo>
                <a:cubicBezTo>
                  <a:pt x="2018846" y="2848572"/>
                  <a:pt x="1984045" y="2883377"/>
                  <a:pt x="1941117" y="2883377"/>
                </a:cubicBezTo>
                <a:cubicBezTo>
                  <a:pt x="1898189" y="2883377"/>
                  <a:pt x="1863389" y="2848572"/>
                  <a:pt x="1863389" y="2805639"/>
                </a:cubicBezTo>
                <a:cubicBezTo>
                  <a:pt x="1863389" y="2762707"/>
                  <a:pt x="1898189" y="2727902"/>
                  <a:pt x="1941117" y="2727902"/>
                </a:cubicBezTo>
                <a:close/>
                <a:moveTo>
                  <a:pt x="1757621" y="2727902"/>
                </a:moveTo>
                <a:cubicBezTo>
                  <a:pt x="1800546" y="2727902"/>
                  <a:pt x="1835350" y="2762707"/>
                  <a:pt x="1835350" y="2805639"/>
                </a:cubicBezTo>
                <a:cubicBezTo>
                  <a:pt x="1835350" y="2848572"/>
                  <a:pt x="1800546" y="2883377"/>
                  <a:pt x="1757621" y="2883377"/>
                </a:cubicBezTo>
                <a:cubicBezTo>
                  <a:pt x="1714679" y="2883377"/>
                  <a:pt x="1679891" y="2848572"/>
                  <a:pt x="1679891" y="2805639"/>
                </a:cubicBezTo>
                <a:cubicBezTo>
                  <a:pt x="1679891" y="2762707"/>
                  <a:pt x="1714679" y="2727902"/>
                  <a:pt x="1757621" y="2727902"/>
                </a:cubicBezTo>
                <a:close/>
                <a:moveTo>
                  <a:pt x="1569401" y="2727902"/>
                </a:moveTo>
                <a:cubicBezTo>
                  <a:pt x="1612347" y="2727902"/>
                  <a:pt x="1647145" y="2762707"/>
                  <a:pt x="1647145" y="2805639"/>
                </a:cubicBezTo>
                <a:cubicBezTo>
                  <a:pt x="1647145" y="2848572"/>
                  <a:pt x="1612347" y="2883377"/>
                  <a:pt x="1569401" y="2883377"/>
                </a:cubicBezTo>
                <a:cubicBezTo>
                  <a:pt x="1526479" y="2883377"/>
                  <a:pt x="1491668" y="2848572"/>
                  <a:pt x="1491668" y="2805639"/>
                </a:cubicBezTo>
                <a:cubicBezTo>
                  <a:pt x="1491668" y="2762707"/>
                  <a:pt x="1526479" y="2727902"/>
                  <a:pt x="1569401" y="2727902"/>
                </a:cubicBezTo>
                <a:close/>
                <a:moveTo>
                  <a:pt x="1385867" y="2727902"/>
                </a:moveTo>
                <a:cubicBezTo>
                  <a:pt x="1428808" y="2727902"/>
                  <a:pt x="1463620" y="2762707"/>
                  <a:pt x="1463620" y="2805639"/>
                </a:cubicBezTo>
                <a:cubicBezTo>
                  <a:pt x="1463620" y="2848572"/>
                  <a:pt x="1428808" y="2883377"/>
                  <a:pt x="1385867" y="2883377"/>
                </a:cubicBezTo>
                <a:cubicBezTo>
                  <a:pt x="1342926" y="2883377"/>
                  <a:pt x="1308114" y="2848572"/>
                  <a:pt x="1308114" y="2805639"/>
                </a:cubicBezTo>
                <a:cubicBezTo>
                  <a:pt x="1308114" y="2762707"/>
                  <a:pt x="1342926" y="2727902"/>
                  <a:pt x="1385867" y="2727902"/>
                </a:cubicBezTo>
                <a:close/>
                <a:moveTo>
                  <a:pt x="10538005" y="2558507"/>
                </a:moveTo>
                <a:cubicBezTo>
                  <a:pt x="10580938" y="2558507"/>
                  <a:pt x="10615742" y="2593311"/>
                  <a:pt x="10615742" y="2636244"/>
                </a:cubicBezTo>
                <a:cubicBezTo>
                  <a:pt x="10615742" y="2679177"/>
                  <a:pt x="10580938" y="2713981"/>
                  <a:pt x="10538005" y="2713981"/>
                </a:cubicBezTo>
                <a:cubicBezTo>
                  <a:pt x="10495073" y="2713981"/>
                  <a:pt x="10460268" y="2679177"/>
                  <a:pt x="10460268" y="2636244"/>
                </a:cubicBezTo>
                <a:cubicBezTo>
                  <a:pt x="10460268" y="2593311"/>
                  <a:pt x="10495073" y="2558507"/>
                  <a:pt x="10538005" y="2558507"/>
                </a:cubicBezTo>
                <a:close/>
                <a:moveTo>
                  <a:pt x="10349782" y="2558507"/>
                </a:moveTo>
                <a:cubicBezTo>
                  <a:pt x="10392715" y="2558507"/>
                  <a:pt x="10427519" y="2593311"/>
                  <a:pt x="10427519" y="2636244"/>
                </a:cubicBezTo>
                <a:cubicBezTo>
                  <a:pt x="10427519" y="2679177"/>
                  <a:pt x="10392715" y="2713981"/>
                  <a:pt x="10349782" y="2713981"/>
                </a:cubicBezTo>
                <a:cubicBezTo>
                  <a:pt x="10306849" y="2713981"/>
                  <a:pt x="10272045" y="2679177"/>
                  <a:pt x="10272045" y="2636244"/>
                </a:cubicBezTo>
                <a:cubicBezTo>
                  <a:pt x="10272045" y="2593311"/>
                  <a:pt x="10306849" y="2558507"/>
                  <a:pt x="10349782" y="2558507"/>
                </a:cubicBezTo>
                <a:close/>
                <a:moveTo>
                  <a:pt x="10166265" y="2558507"/>
                </a:moveTo>
                <a:cubicBezTo>
                  <a:pt x="10209198" y="2558507"/>
                  <a:pt x="10244002" y="2593311"/>
                  <a:pt x="10244002" y="2636244"/>
                </a:cubicBezTo>
                <a:cubicBezTo>
                  <a:pt x="10244002" y="2679177"/>
                  <a:pt x="10209198" y="2713981"/>
                  <a:pt x="10166265" y="2713981"/>
                </a:cubicBezTo>
                <a:cubicBezTo>
                  <a:pt x="10123332" y="2713981"/>
                  <a:pt x="10088528" y="2679177"/>
                  <a:pt x="10088528" y="2636244"/>
                </a:cubicBezTo>
                <a:cubicBezTo>
                  <a:pt x="10088528" y="2593311"/>
                  <a:pt x="10123332" y="2558507"/>
                  <a:pt x="10166265" y="2558507"/>
                </a:cubicBezTo>
                <a:close/>
                <a:moveTo>
                  <a:pt x="9978044" y="2558507"/>
                </a:moveTo>
                <a:cubicBezTo>
                  <a:pt x="10020977" y="2558507"/>
                  <a:pt x="10055781" y="2593311"/>
                  <a:pt x="10055781" y="2636244"/>
                </a:cubicBezTo>
                <a:cubicBezTo>
                  <a:pt x="10055781" y="2679177"/>
                  <a:pt x="10020977" y="2713981"/>
                  <a:pt x="9978044" y="2713981"/>
                </a:cubicBezTo>
                <a:cubicBezTo>
                  <a:pt x="9935111" y="2713981"/>
                  <a:pt x="9900307" y="2679177"/>
                  <a:pt x="9900307" y="2636244"/>
                </a:cubicBezTo>
                <a:cubicBezTo>
                  <a:pt x="9900307" y="2593311"/>
                  <a:pt x="9935111" y="2558507"/>
                  <a:pt x="9978044" y="2558507"/>
                </a:cubicBezTo>
                <a:close/>
                <a:moveTo>
                  <a:pt x="9789823" y="2558507"/>
                </a:moveTo>
                <a:cubicBezTo>
                  <a:pt x="9832756" y="2558507"/>
                  <a:pt x="9867560" y="2593311"/>
                  <a:pt x="9867560" y="2636244"/>
                </a:cubicBezTo>
                <a:cubicBezTo>
                  <a:pt x="9867560" y="2679177"/>
                  <a:pt x="9832756" y="2713981"/>
                  <a:pt x="9789823" y="2713981"/>
                </a:cubicBezTo>
                <a:cubicBezTo>
                  <a:pt x="9746890" y="2713981"/>
                  <a:pt x="9712086" y="2679177"/>
                  <a:pt x="9712086" y="2636244"/>
                </a:cubicBezTo>
                <a:cubicBezTo>
                  <a:pt x="9712086" y="2593311"/>
                  <a:pt x="9746890" y="2558507"/>
                  <a:pt x="9789823" y="2558507"/>
                </a:cubicBezTo>
                <a:close/>
                <a:moveTo>
                  <a:pt x="9606308" y="2558507"/>
                </a:moveTo>
                <a:cubicBezTo>
                  <a:pt x="9649241" y="2558507"/>
                  <a:pt x="9684045" y="2593311"/>
                  <a:pt x="9684045" y="2636244"/>
                </a:cubicBezTo>
                <a:cubicBezTo>
                  <a:pt x="9684045" y="2679177"/>
                  <a:pt x="9649241" y="2713981"/>
                  <a:pt x="9606308" y="2713981"/>
                </a:cubicBezTo>
                <a:cubicBezTo>
                  <a:pt x="9563375" y="2713981"/>
                  <a:pt x="9528571" y="2679177"/>
                  <a:pt x="9528571" y="2636244"/>
                </a:cubicBezTo>
                <a:cubicBezTo>
                  <a:pt x="9528571" y="2593311"/>
                  <a:pt x="9563375" y="2558507"/>
                  <a:pt x="9606308" y="2558507"/>
                </a:cubicBezTo>
                <a:close/>
                <a:moveTo>
                  <a:pt x="9413381" y="2558507"/>
                </a:moveTo>
                <a:cubicBezTo>
                  <a:pt x="9456314" y="2558507"/>
                  <a:pt x="9491118" y="2593311"/>
                  <a:pt x="9491118" y="2636244"/>
                </a:cubicBezTo>
                <a:cubicBezTo>
                  <a:pt x="9491118" y="2679177"/>
                  <a:pt x="9456314" y="2713981"/>
                  <a:pt x="9413381" y="2713981"/>
                </a:cubicBezTo>
                <a:cubicBezTo>
                  <a:pt x="9370448" y="2713981"/>
                  <a:pt x="9335644" y="2679177"/>
                  <a:pt x="9335644" y="2636244"/>
                </a:cubicBezTo>
                <a:cubicBezTo>
                  <a:pt x="9335644" y="2593311"/>
                  <a:pt x="9370448" y="2558507"/>
                  <a:pt x="9413381" y="2558507"/>
                </a:cubicBezTo>
                <a:close/>
                <a:moveTo>
                  <a:pt x="9234570" y="2558507"/>
                </a:moveTo>
                <a:cubicBezTo>
                  <a:pt x="9277503" y="2558507"/>
                  <a:pt x="9312307" y="2593311"/>
                  <a:pt x="9312307" y="2636244"/>
                </a:cubicBezTo>
                <a:cubicBezTo>
                  <a:pt x="9312307" y="2679177"/>
                  <a:pt x="9277503" y="2713981"/>
                  <a:pt x="9234570" y="2713981"/>
                </a:cubicBezTo>
                <a:cubicBezTo>
                  <a:pt x="9191637" y="2713981"/>
                  <a:pt x="9156833" y="2679177"/>
                  <a:pt x="9156833" y="2636244"/>
                </a:cubicBezTo>
                <a:cubicBezTo>
                  <a:pt x="9156833" y="2593311"/>
                  <a:pt x="9191637" y="2558507"/>
                  <a:pt x="9234570" y="2558507"/>
                </a:cubicBezTo>
                <a:close/>
                <a:moveTo>
                  <a:pt x="9036939" y="2558507"/>
                </a:moveTo>
                <a:cubicBezTo>
                  <a:pt x="9079871" y="2558507"/>
                  <a:pt x="9114675" y="2593311"/>
                  <a:pt x="9114675" y="2636244"/>
                </a:cubicBezTo>
                <a:cubicBezTo>
                  <a:pt x="9114675" y="2679177"/>
                  <a:pt x="9079871" y="2713981"/>
                  <a:pt x="9036939" y="2713981"/>
                </a:cubicBezTo>
                <a:cubicBezTo>
                  <a:pt x="8994006" y="2713981"/>
                  <a:pt x="8959202" y="2679177"/>
                  <a:pt x="8959202" y="2636244"/>
                </a:cubicBezTo>
                <a:cubicBezTo>
                  <a:pt x="8959202" y="2593311"/>
                  <a:pt x="8994006" y="2558507"/>
                  <a:pt x="9036939" y="2558507"/>
                </a:cubicBezTo>
                <a:close/>
                <a:moveTo>
                  <a:pt x="8853421" y="2558507"/>
                </a:moveTo>
                <a:cubicBezTo>
                  <a:pt x="8896354" y="2558507"/>
                  <a:pt x="8931158" y="2593311"/>
                  <a:pt x="8931158" y="2636244"/>
                </a:cubicBezTo>
                <a:cubicBezTo>
                  <a:pt x="8931158" y="2679177"/>
                  <a:pt x="8896354" y="2713981"/>
                  <a:pt x="8853421" y="2713981"/>
                </a:cubicBezTo>
                <a:cubicBezTo>
                  <a:pt x="8810489" y="2713981"/>
                  <a:pt x="8775685" y="2679177"/>
                  <a:pt x="8775685" y="2636244"/>
                </a:cubicBezTo>
                <a:cubicBezTo>
                  <a:pt x="8775685" y="2593311"/>
                  <a:pt x="8810489" y="2558507"/>
                  <a:pt x="8853421" y="2558507"/>
                </a:cubicBezTo>
                <a:close/>
                <a:moveTo>
                  <a:pt x="8669908" y="2558507"/>
                </a:moveTo>
                <a:cubicBezTo>
                  <a:pt x="8712841" y="2558507"/>
                  <a:pt x="8747645" y="2593311"/>
                  <a:pt x="8747645" y="2636244"/>
                </a:cubicBezTo>
                <a:cubicBezTo>
                  <a:pt x="8747645" y="2679177"/>
                  <a:pt x="8712841" y="2713981"/>
                  <a:pt x="8669908" y="2713981"/>
                </a:cubicBezTo>
                <a:cubicBezTo>
                  <a:pt x="8626975" y="2713981"/>
                  <a:pt x="8592171" y="2679177"/>
                  <a:pt x="8592171" y="2636244"/>
                </a:cubicBezTo>
                <a:cubicBezTo>
                  <a:pt x="8592171" y="2593311"/>
                  <a:pt x="8626975" y="2558507"/>
                  <a:pt x="8669908" y="2558507"/>
                </a:cubicBezTo>
                <a:close/>
                <a:moveTo>
                  <a:pt x="8481684" y="2558507"/>
                </a:moveTo>
                <a:cubicBezTo>
                  <a:pt x="8524617" y="2558507"/>
                  <a:pt x="8559421" y="2593311"/>
                  <a:pt x="8559421" y="2636244"/>
                </a:cubicBezTo>
                <a:cubicBezTo>
                  <a:pt x="8559421" y="2679177"/>
                  <a:pt x="8524617" y="2713981"/>
                  <a:pt x="8481684" y="2713981"/>
                </a:cubicBezTo>
                <a:cubicBezTo>
                  <a:pt x="8438752" y="2713981"/>
                  <a:pt x="8403948" y="2679177"/>
                  <a:pt x="8403948" y="2636244"/>
                </a:cubicBezTo>
                <a:cubicBezTo>
                  <a:pt x="8403948" y="2593311"/>
                  <a:pt x="8438752" y="2558507"/>
                  <a:pt x="8481684" y="2558507"/>
                </a:cubicBezTo>
                <a:close/>
                <a:moveTo>
                  <a:pt x="8298167" y="2558507"/>
                </a:moveTo>
                <a:cubicBezTo>
                  <a:pt x="8341100" y="2558507"/>
                  <a:pt x="8375904" y="2593311"/>
                  <a:pt x="8375904" y="2636244"/>
                </a:cubicBezTo>
                <a:cubicBezTo>
                  <a:pt x="8375904" y="2679177"/>
                  <a:pt x="8341100" y="2713981"/>
                  <a:pt x="8298167" y="2713981"/>
                </a:cubicBezTo>
                <a:cubicBezTo>
                  <a:pt x="8255235" y="2713981"/>
                  <a:pt x="8220430" y="2679177"/>
                  <a:pt x="8220430" y="2636244"/>
                </a:cubicBezTo>
                <a:cubicBezTo>
                  <a:pt x="8220430" y="2593311"/>
                  <a:pt x="8255235" y="2558507"/>
                  <a:pt x="8298167" y="2558507"/>
                </a:cubicBezTo>
                <a:close/>
                <a:moveTo>
                  <a:pt x="8109949" y="2558507"/>
                </a:moveTo>
                <a:cubicBezTo>
                  <a:pt x="8152882" y="2558507"/>
                  <a:pt x="8187686" y="2593311"/>
                  <a:pt x="8187686" y="2636244"/>
                </a:cubicBezTo>
                <a:cubicBezTo>
                  <a:pt x="8187686" y="2679177"/>
                  <a:pt x="8152882" y="2713981"/>
                  <a:pt x="8109949" y="2713981"/>
                </a:cubicBezTo>
                <a:cubicBezTo>
                  <a:pt x="8067016" y="2713981"/>
                  <a:pt x="8032212" y="2679177"/>
                  <a:pt x="8032212" y="2636244"/>
                </a:cubicBezTo>
                <a:cubicBezTo>
                  <a:pt x="8032212" y="2593311"/>
                  <a:pt x="8067016" y="2558507"/>
                  <a:pt x="8109949" y="2558507"/>
                </a:cubicBezTo>
                <a:close/>
                <a:moveTo>
                  <a:pt x="7926434" y="2558507"/>
                </a:moveTo>
                <a:cubicBezTo>
                  <a:pt x="7969367" y="2558507"/>
                  <a:pt x="8004171" y="2593311"/>
                  <a:pt x="8004171" y="2636244"/>
                </a:cubicBezTo>
                <a:cubicBezTo>
                  <a:pt x="8004171" y="2679177"/>
                  <a:pt x="7969367" y="2713981"/>
                  <a:pt x="7926434" y="2713981"/>
                </a:cubicBezTo>
                <a:cubicBezTo>
                  <a:pt x="7883501" y="2713981"/>
                  <a:pt x="7848697" y="2679177"/>
                  <a:pt x="7848697" y="2636244"/>
                </a:cubicBezTo>
                <a:cubicBezTo>
                  <a:pt x="7848697" y="2593311"/>
                  <a:pt x="7883501" y="2558507"/>
                  <a:pt x="7926434" y="2558507"/>
                </a:cubicBezTo>
                <a:close/>
                <a:moveTo>
                  <a:pt x="7554693" y="2558507"/>
                </a:moveTo>
                <a:cubicBezTo>
                  <a:pt x="7597626" y="2558507"/>
                  <a:pt x="7632430" y="2593311"/>
                  <a:pt x="7632430" y="2636244"/>
                </a:cubicBezTo>
                <a:cubicBezTo>
                  <a:pt x="7632430" y="2679177"/>
                  <a:pt x="7597626" y="2713981"/>
                  <a:pt x="7554693" y="2713981"/>
                </a:cubicBezTo>
                <a:cubicBezTo>
                  <a:pt x="7511761" y="2713981"/>
                  <a:pt x="7476957" y="2679177"/>
                  <a:pt x="7476957" y="2636244"/>
                </a:cubicBezTo>
                <a:cubicBezTo>
                  <a:pt x="7476957" y="2593311"/>
                  <a:pt x="7511761" y="2558507"/>
                  <a:pt x="7554693" y="2558507"/>
                </a:cubicBezTo>
                <a:close/>
                <a:moveTo>
                  <a:pt x="7366472" y="2558507"/>
                </a:moveTo>
                <a:cubicBezTo>
                  <a:pt x="7409405" y="2558507"/>
                  <a:pt x="7444209" y="2593311"/>
                  <a:pt x="7444209" y="2636244"/>
                </a:cubicBezTo>
                <a:cubicBezTo>
                  <a:pt x="7444209" y="2679177"/>
                  <a:pt x="7409405" y="2713981"/>
                  <a:pt x="7366472" y="2713981"/>
                </a:cubicBezTo>
                <a:cubicBezTo>
                  <a:pt x="7323540" y="2713981"/>
                  <a:pt x="7288736" y="2679177"/>
                  <a:pt x="7288736" y="2636244"/>
                </a:cubicBezTo>
                <a:cubicBezTo>
                  <a:pt x="7288736" y="2593311"/>
                  <a:pt x="7323540" y="2558507"/>
                  <a:pt x="7366472" y="2558507"/>
                </a:cubicBezTo>
                <a:close/>
                <a:moveTo>
                  <a:pt x="7178251" y="2558507"/>
                </a:moveTo>
                <a:cubicBezTo>
                  <a:pt x="7221184" y="2558507"/>
                  <a:pt x="7255988" y="2593311"/>
                  <a:pt x="7255988" y="2636244"/>
                </a:cubicBezTo>
                <a:cubicBezTo>
                  <a:pt x="7255988" y="2679177"/>
                  <a:pt x="7221184" y="2713981"/>
                  <a:pt x="7178251" y="2713981"/>
                </a:cubicBezTo>
                <a:cubicBezTo>
                  <a:pt x="7135319" y="2713981"/>
                  <a:pt x="7100514" y="2679177"/>
                  <a:pt x="7100514" y="2636244"/>
                </a:cubicBezTo>
                <a:cubicBezTo>
                  <a:pt x="7100514" y="2593311"/>
                  <a:pt x="7135319" y="2558507"/>
                  <a:pt x="7178251" y="2558507"/>
                </a:cubicBezTo>
                <a:close/>
                <a:moveTo>
                  <a:pt x="6985327" y="2558507"/>
                </a:moveTo>
                <a:cubicBezTo>
                  <a:pt x="7028260" y="2558507"/>
                  <a:pt x="7063064" y="2593311"/>
                  <a:pt x="7063064" y="2636244"/>
                </a:cubicBezTo>
                <a:cubicBezTo>
                  <a:pt x="7063064" y="2679177"/>
                  <a:pt x="7028260" y="2713981"/>
                  <a:pt x="6985327" y="2713981"/>
                </a:cubicBezTo>
                <a:cubicBezTo>
                  <a:pt x="6942394" y="2713981"/>
                  <a:pt x="6907590" y="2679177"/>
                  <a:pt x="6907590" y="2636244"/>
                </a:cubicBezTo>
                <a:cubicBezTo>
                  <a:pt x="6907590" y="2593311"/>
                  <a:pt x="6942394" y="2558507"/>
                  <a:pt x="6985327" y="2558507"/>
                </a:cubicBezTo>
                <a:close/>
                <a:moveTo>
                  <a:pt x="6801810" y="2558507"/>
                </a:moveTo>
                <a:cubicBezTo>
                  <a:pt x="6844742" y="2558507"/>
                  <a:pt x="6879546" y="2593311"/>
                  <a:pt x="6879546" y="2636244"/>
                </a:cubicBezTo>
                <a:cubicBezTo>
                  <a:pt x="6879546" y="2679177"/>
                  <a:pt x="6844742" y="2713981"/>
                  <a:pt x="6801810" y="2713981"/>
                </a:cubicBezTo>
                <a:cubicBezTo>
                  <a:pt x="6758877" y="2713981"/>
                  <a:pt x="6724073" y="2679177"/>
                  <a:pt x="6724073" y="2636244"/>
                </a:cubicBezTo>
                <a:cubicBezTo>
                  <a:pt x="6724073" y="2593311"/>
                  <a:pt x="6758877" y="2558507"/>
                  <a:pt x="6801810" y="2558507"/>
                </a:cubicBezTo>
                <a:close/>
                <a:moveTo>
                  <a:pt x="6425367" y="2558507"/>
                </a:moveTo>
                <a:cubicBezTo>
                  <a:pt x="6468300" y="2558507"/>
                  <a:pt x="6503104" y="2593311"/>
                  <a:pt x="6503104" y="2636244"/>
                </a:cubicBezTo>
                <a:cubicBezTo>
                  <a:pt x="6503104" y="2679177"/>
                  <a:pt x="6468300" y="2713981"/>
                  <a:pt x="6425367" y="2713981"/>
                </a:cubicBezTo>
                <a:cubicBezTo>
                  <a:pt x="6382435" y="2713981"/>
                  <a:pt x="6347631" y="2679177"/>
                  <a:pt x="6347631" y="2636244"/>
                </a:cubicBezTo>
                <a:cubicBezTo>
                  <a:pt x="6347631" y="2593311"/>
                  <a:pt x="6382435" y="2558507"/>
                  <a:pt x="6425367" y="2558507"/>
                </a:cubicBezTo>
                <a:close/>
                <a:moveTo>
                  <a:pt x="6241850" y="2558507"/>
                </a:moveTo>
                <a:cubicBezTo>
                  <a:pt x="6284783" y="2558507"/>
                  <a:pt x="6319587" y="2593311"/>
                  <a:pt x="6319587" y="2636244"/>
                </a:cubicBezTo>
                <a:cubicBezTo>
                  <a:pt x="6319587" y="2679177"/>
                  <a:pt x="6284783" y="2713981"/>
                  <a:pt x="6241850" y="2713981"/>
                </a:cubicBezTo>
                <a:cubicBezTo>
                  <a:pt x="6198917" y="2713981"/>
                  <a:pt x="6164113" y="2679177"/>
                  <a:pt x="6164113" y="2636244"/>
                </a:cubicBezTo>
                <a:cubicBezTo>
                  <a:pt x="6164113" y="2593311"/>
                  <a:pt x="6198917" y="2558507"/>
                  <a:pt x="6241850" y="2558507"/>
                </a:cubicBezTo>
                <a:close/>
                <a:moveTo>
                  <a:pt x="6053630" y="2558507"/>
                </a:moveTo>
                <a:cubicBezTo>
                  <a:pt x="6096563" y="2558507"/>
                  <a:pt x="6131367" y="2593311"/>
                  <a:pt x="6131367" y="2636244"/>
                </a:cubicBezTo>
                <a:cubicBezTo>
                  <a:pt x="6131367" y="2679177"/>
                  <a:pt x="6096563" y="2713981"/>
                  <a:pt x="6053630" y="2713981"/>
                </a:cubicBezTo>
                <a:cubicBezTo>
                  <a:pt x="6010698" y="2713981"/>
                  <a:pt x="5975894" y="2679177"/>
                  <a:pt x="5975894" y="2636244"/>
                </a:cubicBezTo>
                <a:cubicBezTo>
                  <a:pt x="5975894" y="2593311"/>
                  <a:pt x="6010698" y="2558507"/>
                  <a:pt x="6053630" y="2558507"/>
                </a:cubicBezTo>
                <a:close/>
                <a:moveTo>
                  <a:pt x="5870113" y="2558507"/>
                </a:moveTo>
                <a:cubicBezTo>
                  <a:pt x="5913046" y="2558507"/>
                  <a:pt x="5947850" y="2593311"/>
                  <a:pt x="5947850" y="2636244"/>
                </a:cubicBezTo>
                <a:cubicBezTo>
                  <a:pt x="5947850" y="2679177"/>
                  <a:pt x="5913046" y="2713981"/>
                  <a:pt x="5870113" y="2713981"/>
                </a:cubicBezTo>
                <a:cubicBezTo>
                  <a:pt x="5827181" y="2713981"/>
                  <a:pt x="5792376" y="2679177"/>
                  <a:pt x="5792376" y="2636244"/>
                </a:cubicBezTo>
                <a:cubicBezTo>
                  <a:pt x="5792376" y="2593311"/>
                  <a:pt x="5827181" y="2558507"/>
                  <a:pt x="5870113" y="2558507"/>
                </a:cubicBezTo>
                <a:close/>
                <a:moveTo>
                  <a:pt x="5681926" y="2558507"/>
                </a:moveTo>
                <a:cubicBezTo>
                  <a:pt x="5724825" y="2558507"/>
                  <a:pt x="5759629" y="2593311"/>
                  <a:pt x="5759629" y="2636244"/>
                </a:cubicBezTo>
                <a:cubicBezTo>
                  <a:pt x="5759629" y="2679177"/>
                  <a:pt x="5724825" y="2713981"/>
                  <a:pt x="5681926" y="2713981"/>
                </a:cubicBezTo>
                <a:cubicBezTo>
                  <a:pt x="5638984" y="2713981"/>
                  <a:pt x="5604173" y="2679177"/>
                  <a:pt x="5604173" y="2636244"/>
                </a:cubicBezTo>
                <a:cubicBezTo>
                  <a:pt x="5604173" y="2593311"/>
                  <a:pt x="5638984" y="2558507"/>
                  <a:pt x="5681926" y="2558507"/>
                </a:cubicBezTo>
                <a:close/>
                <a:moveTo>
                  <a:pt x="5498378" y="2558507"/>
                </a:moveTo>
                <a:cubicBezTo>
                  <a:pt x="5541312" y="2558507"/>
                  <a:pt x="5576123" y="2593311"/>
                  <a:pt x="5576123" y="2636244"/>
                </a:cubicBezTo>
                <a:cubicBezTo>
                  <a:pt x="5576123" y="2679177"/>
                  <a:pt x="5541312" y="2713981"/>
                  <a:pt x="5498378" y="2713981"/>
                </a:cubicBezTo>
                <a:cubicBezTo>
                  <a:pt x="5455447" y="2713981"/>
                  <a:pt x="5420640" y="2679177"/>
                  <a:pt x="5420640" y="2636244"/>
                </a:cubicBezTo>
                <a:cubicBezTo>
                  <a:pt x="5420640" y="2593311"/>
                  <a:pt x="5455447" y="2558507"/>
                  <a:pt x="5498378" y="2558507"/>
                </a:cubicBezTo>
                <a:close/>
                <a:moveTo>
                  <a:pt x="5310163" y="2558507"/>
                </a:moveTo>
                <a:cubicBezTo>
                  <a:pt x="5353095" y="2558507"/>
                  <a:pt x="5387897" y="2593311"/>
                  <a:pt x="5387897" y="2636244"/>
                </a:cubicBezTo>
                <a:cubicBezTo>
                  <a:pt x="5387897" y="2679177"/>
                  <a:pt x="5353095" y="2713981"/>
                  <a:pt x="5310163" y="2713981"/>
                </a:cubicBezTo>
                <a:cubicBezTo>
                  <a:pt x="5267230" y="2713981"/>
                  <a:pt x="5232437" y="2679177"/>
                  <a:pt x="5232437" y="2636244"/>
                </a:cubicBezTo>
                <a:cubicBezTo>
                  <a:pt x="5232437" y="2593311"/>
                  <a:pt x="5267230" y="2558507"/>
                  <a:pt x="5310163" y="2558507"/>
                </a:cubicBezTo>
                <a:close/>
                <a:moveTo>
                  <a:pt x="2689303" y="2558507"/>
                </a:moveTo>
                <a:cubicBezTo>
                  <a:pt x="2732233" y="2558507"/>
                  <a:pt x="2767023" y="2593311"/>
                  <a:pt x="2767023" y="2636244"/>
                </a:cubicBezTo>
                <a:cubicBezTo>
                  <a:pt x="2767023" y="2679177"/>
                  <a:pt x="2732233" y="2713981"/>
                  <a:pt x="2689303" y="2713981"/>
                </a:cubicBezTo>
                <a:cubicBezTo>
                  <a:pt x="2646361" y="2713981"/>
                  <a:pt x="2611568" y="2679177"/>
                  <a:pt x="2611568" y="2636244"/>
                </a:cubicBezTo>
                <a:cubicBezTo>
                  <a:pt x="2611568" y="2593311"/>
                  <a:pt x="2646361" y="2558507"/>
                  <a:pt x="2689303" y="2558507"/>
                </a:cubicBezTo>
                <a:close/>
                <a:moveTo>
                  <a:pt x="2510482" y="2558507"/>
                </a:moveTo>
                <a:cubicBezTo>
                  <a:pt x="2553423" y="2558507"/>
                  <a:pt x="2588226" y="2593311"/>
                  <a:pt x="2588226" y="2636244"/>
                </a:cubicBezTo>
                <a:cubicBezTo>
                  <a:pt x="2588226" y="2679177"/>
                  <a:pt x="2553423" y="2713981"/>
                  <a:pt x="2510482" y="2713981"/>
                </a:cubicBezTo>
                <a:cubicBezTo>
                  <a:pt x="2467540" y="2713981"/>
                  <a:pt x="2432727" y="2679177"/>
                  <a:pt x="2432727" y="2636244"/>
                </a:cubicBezTo>
                <a:cubicBezTo>
                  <a:pt x="2432727" y="2593311"/>
                  <a:pt x="2467540" y="2558507"/>
                  <a:pt x="2510482" y="2558507"/>
                </a:cubicBezTo>
                <a:close/>
                <a:moveTo>
                  <a:pt x="2317528" y="2558507"/>
                </a:moveTo>
                <a:cubicBezTo>
                  <a:pt x="2360458" y="2558507"/>
                  <a:pt x="2395269" y="2593311"/>
                  <a:pt x="2395269" y="2636244"/>
                </a:cubicBezTo>
                <a:cubicBezTo>
                  <a:pt x="2395269" y="2679177"/>
                  <a:pt x="2360458" y="2713981"/>
                  <a:pt x="2317528" y="2713981"/>
                </a:cubicBezTo>
                <a:cubicBezTo>
                  <a:pt x="2274600" y="2713981"/>
                  <a:pt x="2239801" y="2679177"/>
                  <a:pt x="2239801" y="2636244"/>
                </a:cubicBezTo>
                <a:cubicBezTo>
                  <a:pt x="2239801" y="2593311"/>
                  <a:pt x="2274600" y="2558507"/>
                  <a:pt x="2317528" y="2558507"/>
                </a:cubicBezTo>
                <a:close/>
                <a:moveTo>
                  <a:pt x="2129326" y="2558507"/>
                </a:moveTo>
                <a:cubicBezTo>
                  <a:pt x="2172255" y="2558507"/>
                  <a:pt x="2207055" y="2593311"/>
                  <a:pt x="2207055" y="2636244"/>
                </a:cubicBezTo>
                <a:cubicBezTo>
                  <a:pt x="2207055" y="2679177"/>
                  <a:pt x="2172255" y="2713981"/>
                  <a:pt x="2129326" y="2713981"/>
                </a:cubicBezTo>
                <a:cubicBezTo>
                  <a:pt x="2086398" y="2713981"/>
                  <a:pt x="2051598" y="2679177"/>
                  <a:pt x="2051598" y="2636244"/>
                </a:cubicBezTo>
                <a:cubicBezTo>
                  <a:pt x="2051598" y="2593311"/>
                  <a:pt x="2086398" y="2558507"/>
                  <a:pt x="2129326" y="2558507"/>
                </a:cubicBezTo>
                <a:close/>
                <a:moveTo>
                  <a:pt x="1941126" y="2558507"/>
                </a:moveTo>
                <a:cubicBezTo>
                  <a:pt x="1984055" y="2558507"/>
                  <a:pt x="2018854" y="2593311"/>
                  <a:pt x="2018854" y="2636244"/>
                </a:cubicBezTo>
                <a:cubicBezTo>
                  <a:pt x="2018854" y="2679177"/>
                  <a:pt x="1984055" y="2713981"/>
                  <a:pt x="1941126" y="2713981"/>
                </a:cubicBezTo>
                <a:cubicBezTo>
                  <a:pt x="1898199" y="2713981"/>
                  <a:pt x="1863399" y="2679177"/>
                  <a:pt x="1863399" y="2636244"/>
                </a:cubicBezTo>
                <a:cubicBezTo>
                  <a:pt x="1863399" y="2593311"/>
                  <a:pt x="1898199" y="2558507"/>
                  <a:pt x="1941126" y="2558507"/>
                </a:cubicBezTo>
                <a:close/>
                <a:moveTo>
                  <a:pt x="1757630" y="2558507"/>
                </a:moveTo>
                <a:cubicBezTo>
                  <a:pt x="1800560" y="2558507"/>
                  <a:pt x="1835361" y="2593311"/>
                  <a:pt x="1835361" y="2636244"/>
                </a:cubicBezTo>
                <a:cubicBezTo>
                  <a:pt x="1835361" y="2679177"/>
                  <a:pt x="1800560" y="2713981"/>
                  <a:pt x="1757630" y="2713981"/>
                </a:cubicBezTo>
                <a:cubicBezTo>
                  <a:pt x="1714690" y="2713981"/>
                  <a:pt x="1679901" y="2679177"/>
                  <a:pt x="1679901" y="2636244"/>
                </a:cubicBezTo>
                <a:cubicBezTo>
                  <a:pt x="1679901" y="2593311"/>
                  <a:pt x="1714690" y="2558507"/>
                  <a:pt x="1757630" y="2558507"/>
                </a:cubicBezTo>
                <a:close/>
                <a:moveTo>
                  <a:pt x="1569401" y="2558507"/>
                </a:moveTo>
                <a:cubicBezTo>
                  <a:pt x="1612357" y="2558507"/>
                  <a:pt x="1647158" y="2593311"/>
                  <a:pt x="1647158" y="2636244"/>
                </a:cubicBezTo>
                <a:cubicBezTo>
                  <a:pt x="1647158" y="2679177"/>
                  <a:pt x="1612357" y="2713981"/>
                  <a:pt x="1569401" y="2713981"/>
                </a:cubicBezTo>
                <a:cubicBezTo>
                  <a:pt x="1526490" y="2713981"/>
                  <a:pt x="1491678" y="2679177"/>
                  <a:pt x="1491678" y="2636244"/>
                </a:cubicBezTo>
                <a:cubicBezTo>
                  <a:pt x="1491678" y="2593311"/>
                  <a:pt x="1526490" y="2558507"/>
                  <a:pt x="1569401" y="2558507"/>
                </a:cubicBezTo>
                <a:close/>
                <a:moveTo>
                  <a:pt x="1385875" y="2558507"/>
                </a:moveTo>
                <a:cubicBezTo>
                  <a:pt x="1428818" y="2558507"/>
                  <a:pt x="1463629" y="2593311"/>
                  <a:pt x="1463629" y="2636244"/>
                </a:cubicBezTo>
                <a:cubicBezTo>
                  <a:pt x="1463629" y="2679177"/>
                  <a:pt x="1428818" y="2713981"/>
                  <a:pt x="1385875" y="2713981"/>
                </a:cubicBezTo>
                <a:cubicBezTo>
                  <a:pt x="1342933" y="2713981"/>
                  <a:pt x="1308122" y="2679177"/>
                  <a:pt x="1308122" y="2636244"/>
                </a:cubicBezTo>
                <a:cubicBezTo>
                  <a:pt x="1308122" y="2593311"/>
                  <a:pt x="1342933" y="2558507"/>
                  <a:pt x="1385875" y="2558507"/>
                </a:cubicBezTo>
                <a:close/>
                <a:moveTo>
                  <a:pt x="1202337" y="2558507"/>
                </a:moveTo>
                <a:cubicBezTo>
                  <a:pt x="1245272" y="2558507"/>
                  <a:pt x="1280074" y="2593311"/>
                  <a:pt x="1280074" y="2636244"/>
                </a:cubicBezTo>
                <a:cubicBezTo>
                  <a:pt x="1280074" y="2679177"/>
                  <a:pt x="1245272" y="2713981"/>
                  <a:pt x="1202337" y="2713981"/>
                </a:cubicBezTo>
                <a:cubicBezTo>
                  <a:pt x="1159393" y="2713981"/>
                  <a:pt x="1124620" y="2679177"/>
                  <a:pt x="1124620" y="2636244"/>
                </a:cubicBezTo>
                <a:cubicBezTo>
                  <a:pt x="1124620" y="2593311"/>
                  <a:pt x="1159393" y="2558507"/>
                  <a:pt x="1202337" y="2558507"/>
                </a:cubicBezTo>
                <a:close/>
                <a:moveTo>
                  <a:pt x="1014100" y="2558507"/>
                </a:moveTo>
                <a:cubicBezTo>
                  <a:pt x="1057033" y="2558507"/>
                  <a:pt x="1091865" y="2593311"/>
                  <a:pt x="1091865" y="2636244"/>
                </a:cubicBezTo>
                <a:cubicBezTo>
                  <a:pt x="1091865" y="2679177"/>
                  <a:pt x="1057033" y="2713981"/>
                  <a:pt x="1014100" y="2713981"/>
                </a:cubicBezTo>
                <a:cubicBezTo>
                  <a:pt x="971203" y="2713981"/>
                  <a:pt x="936398" y="2679177"/>
                  <a:pt x="936398" y="2636244"/>
                </a:cubicBezTo>
                <a:cubicBezTo>
                  <a:pt x="936398" y="2593311"/>
                  <a:pt x="971203" y="2558507"/>
                  <a:pt x="1014100" y="2558507"/>
                </a:cubicBezTo>
                <a:close/>
                <a:moveTo>
                  <a:pt x="830602" y="2558507"/>
                </a:moveTo>
                <a:cubicBezTo>
                  <a:pt x="873525" y="2558507"/>
                  <a:pt x="908355" y="2593311"/>
                  <a:pt x="908355" y="2636244"/>
                </a:cubicBezTo>
                <a:cubicBezTo>
                  <a:pt x="908355" y="2679177"/>
                  <a:pt x="873525" y="2713981"/>
                  <a:pt x="830602" y="2713981"/>
                </a:cubicBezTo>
                <a:cubicBezTo>
                  <a:pt x="787662" y="2713981"/>
                  <a:pt x="752860" y="2679177"/>
                  <a:pt x="752860" y="2636244"/>
                </a:cubicBezTo>
                <a:cubicBezTo>
                  <a:pt x="752860" y="2593311"/>
                  <a:pt x="787662" y="2558507"/>
                  <a:pt x="830602" y="2558507"/>
                </a:cubicBezTo>
                <a:close/>
                <a:moveTo>
                  <a:pt x="642371" y="2558507"/>
                </a:moveTo>
                <a:cubicBezTo>
                  <a:pt x="685308" y="2558507"/>
                  <a:pt x="720112" y="2593311"/>
                  <a:pt x="720112" y="2636244"/>
                </a:cubicBezTo>
                <a:cubicBezTo>
                  <a:pt x="720112" y="2679177"/>
                  <a:pt x="685308" y="2713981"/>
                  <a:pt x="642371" y="2713981"/>
                </a:cubicBezTo>
                <a:cubicBezTo>
                  <a:pt x="599441" y="2713981"/>
                  <a:pt x="564637" y="2679177"/>
                  <a:pt x="564637" y="2636244"/>
                </a:cubicBezTo>
                <a:cubicBezTo>
                  <a:pt x="564637" y="2593311"/>
                  <a:pt x="599441" y="2558507"/>
                  <a:pt x="642371" y="2558507"/>
                </a:cubicBezTo>
                <a:close/>
                <a:moveTo>
                  <a:pt x="458857" y="2558507"/>
                </a:moveTo>
                <a:cubicBezTo>
                  <a:pt x="501790" y="2558507"/>
                  <a:pt x="536594" y="2593311"/>
                  <a:pt x="536594" y="2636244"/>
                </a:cubicBezTo>
                <a:cubicBezTo>
                  <a:pt x="536594" y="2679177"/>
                  <a:pt x="501790" y="2713981"/>
                  <a:pt x="458857" y="2713981"/>
                </a:cubicBezTo>
                <a:cubicBezTo>
                  <a:pt x="415924" y="2713981"/>
                  <a:pt x="381122" y="2679177"/>
                  <a:pt x="381122" y="2636244"/>
                </a:cubicBezTo>
                <a:cubicBezTo>
                  <a:pt x="381122" y="2593311"/>
                  <a:pt x="415924" y="2558507"/>
                  <a:pt x="458857" y="2558507"/>
                </a:cubicBezTo>
                <a:close/>
                <a:moveTo>
                  <a:pt x="5126663" y="2558503"/>
                </a:moveTo>
                <a:cubicBezTo>
                  <a:pt x="5169597" y="2558503"/>
                  <a:pt x="5204402" y="2593308"/>
                  <a:pt x="5204402" y="2636239"/>
                </a:cubicBezTo>
                <a:cubicBezTo>
                  <a:pt x="5204402" y="2679174"/>
                  <a:pt x="5169597" y="2713978"/>
                  <a:pt x="5126663" y="2713978"/>
                </a:cubicBezTo>
                <a:cubicBezTo>
                  <a:pt x="5083753" y="2713978"/>
                  <a:pt x="5048937" y="2679174"/>
                  <a:pt x="5048937" y="2636239"/>
                </a:cubicBezTo>
                <a:cubicBezTo>
                  <a:pt x="5048937" y="2593308"/>
                  <a:pt x="5083753" y="2558503"/>
                  <a:pt x="5126663" y="2558503"/>
                </a:cubicBezTo>
                <a:close/>
                <a:moveTo>
                  <a:pt x="4938418" y="2558503"/>
                </a:moveTo>
                <a:cubicBezTo>
                  <a:pt x="4981352" y="2558503"/>
                  <a:pt x="5016155" y="2593307"/>
                  <a:pt x="5016155" y="2636239"/>
                </a:cubicBezTo>
                <a:cubicBezTo>
                  <a:pt x="5016155" y="2679172"/>
                  <a:pt x="4981352" y="2713976"/>
                  <a:pt x="4938418" y="2713976"/>
                </a:cubicBezTo>
                <a:cubicBezTo>
                  <a:pt x="4895486" y="2713976"/>
                  <a:pt x="4860682" y="2679172"/>
                  <a:pt x="4860682" y="2636239"/>
                </a:cubicBezTo>
                <a:cubicBezTo>
                  <a:pt x="4860682" y="2593307"/>
                  <a:pt x="4895486" y="2558503"/>
                  <a:pt x="4938418" y="2558503"/>
                </a:cubicBezTo>
                <a:close/>
                <a:moveTo>
                  <a:pt x="10721520" y="2393812"/>
                </a:moveTo>
                <a:lnTo>
                  <a:pt x="10731545" y="2395836"/>
                </a:lnTo>
                <a:lnTo>
                  <a:pt x="10799249" y="2471590"/>
                </a:lnTo>
                <a:lnTo>
                  <a:pt x="10793148" y="2501808"/>
                </a:lnTo>
                <a:cubicBezTo>
                  <a:pt x="10781347" y="2529710"/>
                  <a:pt x="10753720" y="2549287"/>
                  <a:pt x="10721520" y="2549287"/>
                </a:cubicBezTo>
                <a:cubicBezTo>
                  <a:pt x="10678587" y="2549287"/>
                  <a:pt x="10643783" y="2514482"/>
                  <a:pt x="10643783" y="2471549"/>
                </a:cubicBezTo>
                <a:cubicBezTo>
                  <a:pt x="10643783" y="2428616"/>
                  <a:pt x="10678587" y="2393812"/>
                  <a:pt x="10721520" y="2393812"/>
                </a:cubicBezTo>
                <a:close/>
                <a:moveTo>
                  <a:pt x="10538005" y="2393812"/>
                </a:moveTo>
                <a:cubicBezTo>
                  <a:pt x="10580938" y="2393812"/>
                  <a:pt x="10615742" y="2428616"/>
                  <a:pt x="10615742" y="2471549"/>
                </a:cubicBezTo>
                <a:cubicBezTo>
                  <a:pt x="10615742" y="2514482"/>
                  <a:pt x="10580938" y="2549287"/>
                  <a:pt x="10538005" y="2549287"/>
                </a:cubicBezTo>
                <a:cubicBezTo>
                  <a:pt x="10495073" y="2549287"/>
                  <a:pt x="10460268" y="2514482"/>
                  <a:pt x="10460268" y="2471549"/>
                </a:cubicBezTo>
                <a:cubicBezTo>
                  <a:pt x="10460268" y="2428616"/>
                  <a:pt x="10495073" y="2393812"/>
                  <a:pt x="10538005" y="2393812"/>
                </a:cubicBezTo>
                <a:close/>
                <a:moveTo>
                  <a:pt x="10349782" y="2393812"/>
                </a:moveTo>
                <a:cubicBezTo>
                  <a:pt x="10392715" y="2393812"/>
                  <a:pt x="10427519" y="2428616"/>
                  <a:pt x="10427519" y="2471549"/>
                </a:cubicBezTo>
                <a:cubicBezTo>
                  <a:pt x="10427519" y="2514482"/>
                  <a:pt x="10392715" y="2549287"/>
                  <a:pt x="10349782" y="2549287"/>
                </a:cubicBezTo>
                <a:cubicBezTo>
                  <a:pt x="10306849" y="2549287"/>
                  <a:pt x="10272045" y="2514482"/>
                  <a:pt x="10272045" y="2471549"/>
                </a:cubicBezTo>
                <a:cubicBezTo>
                  <a:pt x="10272045" y="2428616"/>
                  <a:pt x="10306849" y="2393812"/>
                  <a:pt x="10349782" y="2393812"/>
                </a:cubicBezTo>
                <a:close/>
                <a:moveTo>
                  <a:pt x="10166265" y="2393812"/>
                </a:moveTo>
                <a:cubicBezTo>
                  <a:pt x="10209198" y="2393812"/>
                  <a:pt x="10244002" y="2428616"/>
                  <a:pt x="10244002" y="2471549"/>
                </a:cubicBezTo>
                <a:cubicBezTo>
                  <a:pt x="10244002" y="2514482"/>
                  <a:pt x="10209198" y="2549287"/>
                  <a:pt x="10166265" y="2549287"/>
                </a:cubicBezTo>
                <a:cubicBezTo>
                  <a:pt x="10123332" y="2549287"/>
                  <a:pt x="10088528" y="2514482"/>
                  <a:pt x="10088528" y="2471549"/>
                </a:cubicBezTo>
                <a:cubicBezTo>
                  <a:pt x="10088528" y="2428616"/>
                  <a:pt x="10123332" y="2393812"/>
                  <a:pt x="10166265" y="2393812"/>
                </a:cubicBezTo>
                <a:close/>
                <a:moveTo>
                  <a:pt x="9978044" y="2393812"/>
                </a:moveTo>
                <a:cubicBezTo>
                  <a:pt x="10020977" y="2393812"/>
                  <a:pt x="10055781" y="2428616"/>
                  <a:pt x="10055781" y="2471549"/>
                </a:cubicBezTo>
                <a:cubicBezTo>
                  <a:pt x="10055781" y="2514482"/>
                  <a:pt x="10020977" y="2549287"/>
                  <a:pt x="9978044" y="2549287"/>
                </a:cubicBezTo>
                <a:cubicBezTo>
                  <a:pt x="9935111" y="2549287"/>
                  <a:pt x="9900307" y="2514482"/>
                  <a:pt x="9900307" y="2471549"/>
                </a:cubicBezTo>
                <a:cubicBezTo>
                  <a:pt x="9900307" y="2428616"/>
                  <a:pt x="9935111" y="2393812"/>
                  <a:pt x="9978044" y="2393812"/>
                </a:cubicBezTo>
                <a:close/>
                <a:moveTo>
                  <a:pt x="9789823" y="2393812"/>
                </a:moveTo>
                <a:cubicBezTo>
                  <a:pt x="9832756" y="2393812"/>
                  <a:pt x="9867560" y="2428616"/>
                  <a:pt x="9867560" y="2471549"/>
                </a:cubicBezTo>
                <a:cubicBezTo>
                  <a:pt x="9867560" y="2514482"/>
                  <a:pt x="9832756" y="2549287"/>
                  <a:pt x="9789823" y="2549287"/>
                </a:cubicBezTo>
                <a:cubicBezTo>
                  <a:pt x="9746890" y="2549287"/>
                  <a:pt x="9712086" y="2514482"/>
                  <a:pt x="9712086" y="2471549"/>
                </a:cubicBezTo>
                <a:cubicBezTo>
                  <a:pt x="9712086" y="2428616"/>
                  <a:pt x="9746890" y="2393812"/>
                  <a:pt x="9789823" y="2393812"/>
                </a:cubicBezTo>
                <a:close/>
                <a:moveTo>
                  <a:pt x="9606308" y="2393812"/>
                </a:moveTo>
                <a:cubicBezTo>
                  <a:pt x="9649241" y="2393812"/>
                  <a:pt x="9684045" y="2428616"/>
                  <a:pt x="9684045" y="2471549"/>
                </a:cubicBezTo>
                <a:cubicBezTo>
                  <a:pt x="9684045" y="2514482"/>
                  <a:pt x="9649241" y="2549287"/>
                  <a:pt x="9606308" y="2549287"/>
                </a:cubicBezTo>
                <a:cubicBezTo>
                  <a:pt x="9563375" y="2549287"/>
                  <a:pt x="9528571" y="2514482"/>
                  <a:pt x="9528571" y="2471549"/>
                </a:cubicBezTo>
                <a:cubicBezTo>
                  <a:pt x="9528571" y="2428616"/>
                  <a:pt x="9563375" y="2393812"/>
                  <a:pt x="9606308" y="2393812"/>
                </a:cubicBezTo>
                <a:close/>
                <a:moveTo>
                  <a:pt x="9413381" y="2393812"/>
                </a:moveTo>
                <a:cubicBezTo>
                  <a:pt x="9456314" y="2393812"/>
                  <a:pt x="9491118" y="2428616"/>
                  <a:pt x="9491118" y="2471549"/>
                </a:cubicBezTo>
                <a:cubicBezTo>
                  <a:pt x="9491118" y="2514482"/>
                  <a:pt x="9456314" y="2549287"/>
                  <a:pt x="9413381" y="2549287"/>
                </a:cubicBezTo>
                <a:cubicBezTo>
                  <a:pt x="9370448" y="2549287"/>
                  <a:pt x="9335644" y="2514482"/>
                  <a:pt x="9335644" y="2471549"/>
                </a:cubicBezTo>
                <a:cubicBezTo>
                  <a:pt x="9335644" y="2428616"/>
                  <a:pt x="9370448" y="2393812"/>
                  <a:pt x="9413381" y="2393812"/>
                </a:cubicBezTo>
                <a:close/>
                <a:moveTo>
                  <a:pt x="9234570" y="2393812"/>
                </a:moveTo>
                <a:cubicBezTo>
                  <a:pt x="9277503" y="2393812"/>
                  <a:pt x="9312307" y="2428616"/>
                  <a:pt x="9312307" y="2471549"/>
                </a:cubicBezTo>
                <a:cubicBezTo>
                  <a:pt x="9312307" y="2514482"/>
                  <a:pt x="9277503" y="2549287"/>
                  <a:pt x="9234570" y="2549287"/>
                </a:cubicBezTo>
                <a:cubicBezTo>
                  <a:pt x="9191637" y="2549287"/>
                  <a:pt x="9156833" y="2514482"/>
                  <a:pt x="9156833" y="2471549"/>
                </a:cubicBezTo>
                <a:cubicBezTo>
                  <a:pt x="9156833" y="2428616"/>
                  <a:pt x="9191637" y="2393812"/>
                  <a:pt x="9234570" y="2393812"/>
                </a:cubicBezTo>
                <a:close/>
                <a:moveTo>
                  <a:pt x="9036939" y="2393812"/>
                </a:moveTo>
                <a:cubicBezTo>
                  <a:pt x="9079871" y="2393812"/>
                  <a:pt x="9114675" y="2428616"/>
                  <a:pt x="9114675" y="2471549"/>
                </a:cubicBezTo>
                <a:cubicBezTo>
                  <a:pt x="9114675" y="2514482"/>
                  <a:pt x="9079871" y="2549287"/>
                  <a:pt x="9036939" y="2549287"/>
                </a:cubicBezTo>
                <a:cubicBezTo>
                  <a:pt x="8994006" y="2549287"/>
                  <a:pt x="8959202" y="2514482"/>
                  <a:pt x="8959202" y="2471549"/>
                </a:cubicBezTo>
                <a:cubicBezTo>
                  <a:pt x="8959202" y="2428616"/>
                  <a:pt x="8994006" y="2393812"/>
                  <a:pt x="9036939" y="2393812"/>
                </a:cubicBezTo>
                <a:close/>
                <a:moveTo>
                  <a:pt x="8853421" y="2393812"/>
                </a:moveTo>
                <a:cubicBezTo>
                  <a:pt x="8896354" y="2393812"/>
                  <a:pt x="8931158" y="2428616"/>
                  <a:pt x="8931158" y="2471549"/>
                </a:cubicBezTo>
                <a:cubicBezTo>
                  <a:pt x="8931158" y="2514482"/>
                  <a:pt x="8896354" y="2549287"/>
                  <a:pt x="8853421" y="2549287"/>
                </a:cubicBezTo>
                <a:cubicBezTo>
                  <a:pt x="8810489" y="2549287"/>
                  <a:pt x="8775685" y="2514482"/>
                  <a:pt x="8775685" y="2471549"/>
                </a:cubicBezTo>
                <a:cubicBezTo>
                  <a:pt x="8775685" y="2428616"/>
                  <a:pt x="8810489" y="2393812"/>
                  <a:pt x="8853421" y="2393812"/>
                </a:cubicBezTo>
                <a:close/>
                <a:moveTo>
                  <a:pt x="8669908" y="2393812"/>
                </a:moveTo>
                <a:cubicBezTo>
                  <a:pt x="8712841" y="2393812"/>
                  <a:pt x="8747645" y="2428616"/>
                  <a:pt x="8747645" y="2471549"/>
                </a:cubicBezTo>
                <a:cubicBezTo>
                  <a:pt x="8747645" y="2514482"/>
                  <a:pt x="8712841" y="2549287"/>
                  <a:pt x="8669908" y="2549287"/>
                </a:cubicBezTo>
                <a:cubicBezTo>
                  <a:pt x="8626975" y="2549287"/>
                  <a:pt x="8592171" y="2514482"/>
                  <a:pt x="8592171" y="2471549"/>
                </a:cubicBezTo>
                <a:cubicBezTo>
                  <a:pt x="8592171" y="2428616"/>
                  <a:pt x="8626975" y="2393812"/>
                  <a:pt x="8669908" y="2393812"/>
                </a:cubicBezTo>
                <a:close/>
                <a:moveTo>
                  <a:pt x="8481684" y="2393812"/>
                </a:moveTo>
                <a:cubicBezTo>
                  <a:pt x="8524617" y="2393812"/>
                  <a:pt x="8559421" y="2428616"/>
                  <a:pt x="8559421" y="2471549"/>
                </a:cubicBezTo>
                <a:cubicBezTo>
                  <a:pt x="8559421" y="2514482"/>
                  <a:pt x="8524617" y="2549287"/>
                  <a:pt x="8481684" y="2549287"/>
                </a:cubicBezTo>
                <a:cubicBezTo>
                  <a:pt x="8438752" y="2549287"/>
                  <a:pt x="8403948" y="2514482"/>
                  <a:pt x="8403948" y="2471549"/>
                </a:cubicBezTo>
                <a:cubicBezTo>
                  <a:pt x="8403948" y="2428616"/>
                  <a:pt x="8438752" y="2393812"/>
                  <a:pt x="8481684" y="2393812"/>
                </a:cubicBezTo>
                <a:close/>
                <a:moveTo>
                  <a:pt x="8298167" y="2393812"/>
                </a:moveTo>
                <a:cubicBezTo>
                  <a:pt x="8341100" y="2393812"/>
                  <a:pt x="8375904" y="2428616"/>
                  <a:pt x="8375904" y="2471549"/>
                </a:cubicBezTo>
                <a:cubicBezTo>
                  <a:pt x="8375904" y="2514482"/>
                  <a:pt x="8341100" y="2549287"/>
                  <a:pt x="8298167" y="2549287"/>
                </a:cubicBezTo>
                <a:cubicBezTo>
                  <a:pt x="8255235" y="2549287"/>
                  <a:pt x="8220430" y="2514482"/>
                  <a:pt x="8220430" y="2471549"/>
                </a:cubicBezTo>
                <a:cubicBezTo>
                  <a:pt x="8220430" y="2428616"/>
                  <a:pt x="8255235" y="2393812"/>
                  <a:pt x="8298167" y="2393812"/>
                </a:cubicBezTo>
                <a:close/>
                <a:moveTo>
                  <a:pt x="8109949" y="2393812"/>
                </a:moveTo>
                <a:cubicBezTo>
                  <a:pt x="8152882" y="2393812"/>
                  <a:pt x="8187686" y="2428616"/>
                  <a:pt x="8187686" y="2471549"/>
                </a:cubicBezTo>
                <a:cubicBezTo>
                  <a:pt x="8187686" y="2514482"/>
                  <a:pt x="8152882" y="2549287"/>
                  <a:pt x="8109949" y="2549287"/>
                </a:cubicBezTo>
                <a:cubicBezTo>
                  <a:pt x="8067016" y="2549287"/>
                  <a:pt x="8032212" y="2514482"/>
                  <a:pt x="8032212" y="2471549"/>
                </a:cubicBezTo>
                <a:cubicBezTo>
                  <a:pt x="8032212" y="2428616"/>
                  <a:pt x="8067016" y="2393812"/>
                  <a:pt x="8109949" y="2393812"/>
                </a:cubicBezTo>
                <a:close/>
                <a:moveTo>
                  <a:pt x="7926434" y="2393812"/>
                </a:moveTo>
                <a:cubicBezTo>
                  <a:pt x="7969367" y="2393812"/>
                  <a:pt x="8004171" y="2428616"/>
                  <a:pt x="8004171" y="2471549"/>
                </a:cubicBezTo>
                <a:cubicBezTo>
                  <a:pt x="8004171" y="2514482"/>
                  <a:pt x="7969367" y="2549287"/>
                  <a:pt x="7926434" y="2549287"/>
                </a:cubicBezTo>
                <a:cubicBezTo>
                  <a:pt x="7883501" y="2549287"/>
                  <a:pt x="7848697" y="2514482"/>
                  <a:pt x="7848697" y="2471549"/>
                </a:cubicBezTo>
                <a:cubicBezTo>
                  <a:pt x="7848697" y="2428616"/>
                  <a:pt x="7883501" y="2393812"/>
                  <a:pt x="7926434" y="2393812"/>
                </a:cubicBezTo>
                <a:close/>
                <a:moveTo>
                  <a:pt x="7738213" y="2393812"/>
                </a:moveTo>
                <a:cubicBezTo>
                  <a:pt x="7781146" y="2393812"/>
                  <a:pt x="7815950" y="2428616"/>
                  <a:pt x="7815950" y="2471549"/>
                </a:cubicBezTo>
                <a:cubicBezTo>
                  <a:pt x="7815950" y="2514482"/>
                  <a:pt x="7781146" y="2549287"/>
                  <a:pt x="7738213" y="2549287"/>
                </a:cubicBezTo>
                <a:cubicBezTo>
                  <a:pt x="7695280" y="2549287"/>
                  <a:pt x="7660476" y="2514482"/>
                  <a:pt x="7660476" y="2471549"/>
                </a:cubicBezTo>
                <a:cubicBezTo>
                  <a:pt x="7660476" y="2428616"/>
                  <a:pt x="7695280" y="2393812"/>
                  <a:pt x="7738213" y="2393812"/>
                </a:cubicBezTo>
                <a:close/>
                <a:moveTo>
                  <a:pt x="7554693" y="2393812"/>
                </a:moveTo>
                <a:cubicBezTo>
                  <a:pt x="7597626" y="2393812"/>
                  <a:pt x="7632430" y="2428616"/>
                  <a:pt x="7632430" y="2471549"/>
                </a:cubicBezTo>
                <a:cubicBezTo>
                  <a:pt x="7632430" y="2514482"/>
                  <a:pt x="7597626" y="2549287"/>
                  <a:pt x="7554693" y="2549287"/>
                </a:cubicBezTo>
                <a:cubicBezTo>
                  <a:pt x="7511761" y="2549287"/>
                  <a:pt x="7476957" y="2514482"/>
                  <a:pt x="7476957" y="2471549"/>
                </a:cubicBezTo>
                <a:cubicBezTo>
                  <a:pt x="7476957" y="2428616"/>
                  <a:pt x="7511761" y="2393812"/>
                  <a:pt x="7554693" y="2393812"/>
                </a:cubicBezTo>
                <a:close/>
                <a:moveTo>
                  <a:pt x="7366472" y="2393812"/>
                </a:moveTo>
                <a:cubicBezTo>
                  <a:pt x="7409405" y="2393812"/>
                  <a:pt x="7444209" y="2428616"/>
                  <a:pt x="7444209" y="2471549"/>
                </a:cubicBezTo>
                <a:cubicBezTo>
                  <a:pt x="7444209" y="2514482"/>
                  <a:pt x="7409405" y="2549287"/>
                  <a:pt x="7366472" y="2549287"/>
                </a:cubicBezTo>
                <a:cubicBezTo>
                  <a:pt x="7323540" y="2549287"/>
                  <a:pt x="7288736" y="2514482"/>
                  <a:pt x="7288736" y="2471549"/>
                </a:cubicBezTo>
                <a:cubicBezTo>
                  <a:pt x="7288736" y="2428616"/>
                  <a:pt x="7323540" y="2393812"/>
                  <a:pt x="7366472" y="2393812"/>
                </a:cubicBezTo>
                <a:close/>
                <a:moveTo>
                  <a:pt x="7178251" y="2393812"/>
                </a:moveTo>
                <a:cubicBezTo>
                  <a:pt x="7221184" y="2393812"/>
                  <a:pt x="7255988" y="2428616"/>
                  <a:pt x="7255988" y="2471549"/>
                </a:cubicBezTo>
                <a:cubicBezTo>
                  <a:pt x="7255988" y="2514482"/>
                  <a:pt x="7221184" y="2549287"/>
                  <a:pt x="7178251" y="2549287"/>
                </a:cubicBezTo>
                <a:cubicBezTo>
                  <a:pt x="7135319" y="2549287"/>
                  <a:pt x="7100514" y="2514482"/>
                  <a:pt x="7100514" y="2471549"/>
                </a:cubicBezTo>
                <a:cubicBezTo>
                  <a:pt x="7100514" y="2428616"/>
                  <a:pt x="7135319" y="2393812"/>
                  <a:pt x="7178251" y="2393812"/>
                </a:cubicBezTo>
                <a:close/>
                <a:moveTo>
                  <a:pt x="6985327" y="2393812"/>
                </a:moveTo>
                <a:cubicBezTo>
                  <a:pt x="7028260" y="2393812"/>
                  <a:pt x="7063064" y="2428616"/>
                  <a:pt x="7063064" y="2471549"/>
                </a:cubicBezTo>
                <a:cubicBezTo>
                  <a:pt x="7063064" y="2514482"/>
                  <a:pt x="7028260" y="2549287"/>
                  <a:pt x="6985327" y="2549287"/>
                </a:cubicBezTo>
                <a:cubicBezTo>
                  <a:pt x="6942394" y="2549287"/>
                  <a:pt x="6907590" y="2514482"/>
                  <a:pt x="6907590" y="2471549"/>
                </a:cubicBezTo>
                <a:cubicBezTo>
                  <a:pt x="6907590" y="2428616"/>
                  <a:pt x="6942394" y="2393812"/>
                  <a:pt x="6985327" y="2393812"/>
                </a:cubicBezTo>
                <a:close/>
                <a:moveTo>
                  <a:pt x="6801810" y="2393812"/>
                </a:moveTo>
                <a:cubicBezTo>
                  <a:pt x="6844742" y="2393812"/>
                  <a:pt x="6879546" y="2428616"/>
                  <a:pt x="6879546" y="2471549"/>
                </a:cubicBezTo>
                <a:cubicBezTo>
                  <a:pt x="6879546" y="2514482"/>
                  <a:pt x="6844742" y="2549287"/>
                  <a:pt x="6801810" y="2549287"/>
                </a:cubicBezTo>
                <a:cubicBezTo>
                  <a:pt x="6758877" y="2549287"/>
                  <a:pt x="6724073" y="2514482"/>
                  <a:pt x="6724073" y="2471549"/>
                </a:cubicBezTo>
                <a:cubicBezTo>
                  <a:pt x="6724073" y="2428616"/>
                  <a:pt x="6758877" y="2393812"/>
                  <a:pt x="6801810" y="2393812"/>
                </a:cubicBezTo>
                <a:close/>
                <a:moveTo>
                  <a:pt x="6613588" y="2393812"/>
                </a:moveTo>
                <a:cubicBezTo>
                  <a:pt x="6656521" y="2393812"/>
                  <a:pt x="6691325" y="2428616"/>
                  <a:pt x="6691325" y="2471549"/>
                </a:cubicBezTo>
                <a:cubicBezTo>
                  <a:pt x="6691325" y="2514482"/>
                  <a:pt x="6656521" y="2549287"/>
                  <a:pt x="6613588" y="2549287"/>
                </a:cubicBezTo>
                <a:cubicBezTo>
                  <a:pt x="6570656" y="2549287"/>
                  <a:pt x="6535852" y="2514482"/>
                  <a:pt x="6535852" y="2471549"/>
                </a:cubicBezTo>
                <a:cubicBezTo>
                  <a:pt x="6535852" y="2428616"/>
                  <a:pt x="6570656" y="2393812"/>
                  <a:pt x="6613588" y="2393812"/>
                </a:cubicBezTo>
                <a:close/>
                <a:moveTo>
                  <a:pt x="6425367" y="2393812"/>
                </a:moveTo>
                <a:cubicBezTo>
                  <a:pt x="6468300" y="2393812"/>
                  <a:pt x="6503104" y="2428616"/>
                  <a:pt x="6503104" y="2471549"/>
                </a:cubicBezTo>
                <a:cubicBezTo>
                  <a:pt x="6503104" y="2514482"/>
                  <a:pt x="6468300" y="2549287"/>
                  <a:pt x="6425367" y="2549287"/>
                </a:cubicBezTo>
                <a:cubicBezTo>
                  <a:pt x="6382435" y="2549287"/>
                  <a:pt x="6347631" y="2514482"/>
                  <a:pt x="6347631" y="2471549"/>
                </a:cubicBezTo>
                <a:cubicBezTo>
                  <a:pt x="6347631" y="2428616"/>
                  <a:pt x="6382435" y="2393812"/>
                  <a:pt x="6425367" y="2393812"/>
                </a:cubicBezTo>
                <a:close/>
                <a:moveTo>
                  <a:pt x="6241850" y="2393812"/>
                </a:moveTo>
                <a:cubicBezTo>
                  <a:pt x="6284783" y="2393812"/>
                  <a:pt x="6319587" y="2428616"/>
                  <a:pt x="6319587" y="2471549"/>
                </a:cubicBezTo>
                <a:cubicBezTo>
                  <a:pt x="6319587" y="2514482"/>
                  <a:pt x="6284783" y="2549287"/>
                  <a:pt x="6241850" y="2549287"/>
                </a:cubicBezTo>
                <a:cubicBezTo>
                  <a:pt x="6198917" y="2549287"/>
                  <a:pt x="6164113" y="2514482"/>
                  <a:pt x="6164113" y="2471549"/>
                </a:cubicBezTo>
                <a:cubicBezTo>
                  <a:pt x="6164113" y="2428616"/>
                  <a:pt x="6198917" y="2393812"/>
                  <a:pt x="6241850" y="2393812"/>
                </a:cubicBezTo>
                <a:close/>
                <a:moveTo>
                  <a:pt x="6053630" y="2393812"/>
                </a:moveTo>
                <a:cubicBezTo>
                  <a:pt x="6096563" y="2393812"/>
                  <a:pt x="6131367" y="2428616"/>
                  <a:pt x="6131367" y="2471549"/>
                </a:cubicBezTo>
                <a:cubicBezTo>
                  <a:pt x="6131367" y="2514482"/>
                  <a:pt x="6096563" y="2549287"/>
                  <a:pt x="6053630" y="2549287"/>
                </a:cubicBezTo>
                <a:cubicBezTo>
                  <a:pt x="6010698" y="2549287"/>
                  <a:pt x="5975894" y="2514482"/>
                  <a:pt x="5975894" y="2471549"/>
                </a:cubicBezTo>
                <a:cubicBezTo>
                  <a:pt x="5975894" y="2428616"/>
                  <a:pt x="6010698" y="2393812"/>
                  <a:pt x="6053630" y="2393812"/>
                </a:cubicBezTo>
                <a:close/>
                <a:moveTo>
                  <a:pt x="5870113" y="2393812"/>
                </a:moveTo>
                <a:cubicBezTo>
                  <a:pt x="5913046" y="2393812"/>
                  <a:pt x="5947850" y="2428616"/>
                  <a:pt x="5947850" y="2471549"/>
                </a:cubicBezTo>
                <a:cubicBezTo>
                  <a:pt x="5947850" y="2514482"/>
                  <a:pt x="5913046" y="2549287"/>
                  <a:pt x="5870113" y="2549287"/>
                </a:cubicBezTo>
                <a:cubicBezTo>
                  <a:pt x="5827181" y="2549287"/>
                  <a:pt x="5792376" y="2514482"/>
                  <a:pt x="5792376" y="2471549"/>
                </a:cubicBezTo>
                <a:cubicBezTo>
                  <a:pt x="5792376" y="2428616"/>
                  <a:pt x="5827181" y="2393812"/>
                  <a:pt x="5870113" y="2393812"/>
                </a:cubicBezTo>
                <a:close/>
                <a:moveTo>
                  <a:pt x="5681928" y="2393812"/>
                </a:moveTo>
                <a:cubicBezTo>
                  <a:pt x="5724825" y="2393812"/>
                  <a:pt x="5759629" y="2428616"/>
                  <a:pt x="5759629" y="2471549"/>
                </a:cubicBezTo>
                <a:cubicBezTo>
                  <a:pt x="5759629" y="2514482"/>
                  <a:pt x="5724825" y="2549287"/>
                  <a:pt x="5681928" y="2549287"/>
                </a:cubicBezTo>
                <a:cubicBezTo>
                  <a:pt x="5638987" y="2549287"/>
                  <a:pt x="5604173" y="2514482"/>
                  <a:pt x="5604173" y="2471549"/>
                </a:cubicBezTo>
                <a:cubicBezTo>
                  <a:pt x="5604173" y="2428616"/>
                  <a:pt x="5638987" y="2393812"/>
                  <a:pt x="5681928" y="2393812"/>
                </a:cubicBezTo>
                <a:close/>
                <a:moveTo>
                  <a:pt x="5498381" y="2393812"/>
                </a:moveTo>
                <a:cubicBezTo>
                  <a:pt x="5541314" y="2393812"/>
                  <a:pt x="5576126" y="2428616"/>
                  <a:pt x="5576126" y="2471549"/>
                </a:cubicBezTo>
                <a:cubicBezTo>
                  <a:pt x="5576126" y="2514482"/>
                  <a:pt x="5541314" y="2549287"/>
                  <a:pt x="5498381" y="2549287"/>
                </a:cubicBezTo>
                <a:cubicBezTo>
                  <a:pt x="5455450" y="2549287"/>
                  <a:pt x="5420642" y="2514482"/>
                  <a:pt x="5420642" y="2471549"/>
                </a:cubicBezTo>
                <a:cubicBezTo>
                  <a:pt x="5420642" y="2428616"/>
                  <a:pt x="5455450" y="2393812"/>
                  <a:pt x="5498381" y="2393812"/>
                </a:cubicBezTo>
                <a:close/>
                <a:moveTo>
                  <a:pt x="5310166" y="2393812"/>
                </a:moveTo>
                <a:cubicBezTo>
                  <a:pt x="5353095" y="2393812"/>
                  <a:pt x="5387897" y="2428616"/>
                  <a:pt x="5387897" y="2471549"/>
                </a:cubicBezTo>
                <a:cubicBezTo>
                  <a:pt x="5387897" y="2514482"/>
                  <a:pt x="5353095" y="2549287"/>
                  <a:pt x="5310166" y="2549287"/>
                </a:cubicBezTo>
                <a:cubicBezTo>
                  <a:pt x="5267231" y="2549287"/>
                  <a:pt x="5232438" y="2514482"/>
                  <a:pt x="5232438" y="2471549"/>
                </a:cubicBezTo>
                <a:cubicBezTo>
                  <a:pt x="5232438" y="2428616"/>
                  <a:pt x="5267231" y="2393812"/>
                  <a:pt x="5310166" y="2393812"/>
                </a:cubicBezTo>
                <a:close/>
                <a:moveTo>
                  <a:pt x="3061035" y="2393812"/>
                </a:moveTo>
                <a:cubicBezTo>
                  <a:pt x="3103964" y="2393812"/>
                  <a:pt x="3138771" y="2428616"/>
                  <a:pt x="3138771" y="2471549"/>
                </a:cubicBezTo>
                <a:cubicBezTo>
                  <a:pt x="3138771" y="2514482"/>
                  <a:pt x="3103964" y="2549287"/>
                  <a:pt x="3061035" y="2549287"/>
                </a:cubicBezTo>
                <a:cubicBezTo>
                  <a:pt x="3018091" y="2549287"/>
                  <a:pt x="2983286" y="2514482"/>
                  <a:pt x="2983286" y="2471549"/>
                </a:cubicBezTo>
                <a:cubicBezTo>
                  <a:pt x="2983286" y="2428616"/>
                  <a:pt x="3018091" y="2393812"/>
                  <a:pt x="3061035" y="2393812"/>
                </a:cubicBezTo>
                <a:close/>
                <a:moveTo>
                  <a:pt x="2882217" y="2393812"/>
                </a:moveTo>
                <a:cubicBezTo>
                  <a:pt x="2925151" y="2393812"/>
                  <a:pt x="2959955" y="2428616"/>
                  <a:pt x="2959955" y="2471549"/>
                </a:cubicBezTo>
                <a:cubicBezTo>
                  <a:pt x="2959955" y="2514482"/>
                  <a:pt x="2925151" y="2549287"/>
                  <a:pt x="2882217" y="2549287"/>
                </a:cubicBezTo>
                <a:cubicBezTo>
                  <a:pt x="2839290" y="2549287"/>
                  <a:pt x="2804490" y="2514482"/>
                  <a:pt x="2804490" y="2471549"/>
                </a:cubicBezTo>
                <a:cubicBezTo>
                  <a:pt x="2804490" y="2428616"/>
                  <a:pt x="2839290" y="2393812"/>
                  <a:pt x="2882217" y="2393812"/>
                </a:cubicBezTo>
                <a:close/>
                <a:moveTo>
                  <a:pt x="2689313" y="2393812"/>
                </a:moveTo>
                <a:cubicBezTo>
                  <a:pt x="2732235" y="2393812"/>
                  <a:pt x="2767029" y="2428616"/>
                  <a:pt x="2767029" y="2471549"/>
                </a:cubicBezTo>
                <a:cubicBezTo>
                  <a:pt x="2767029" y="2514482"/>
                  <a:pt x="2732235" y="2549287"/>
                  <a:pt x="2689313" y="2549287"/>
                </a:cubicBezTo>
                <a:cubicBezTo>
                  <a:pt x="2646372" y="2549287"/>
                  <a:pt x="2611576" y="2514482"/>
                  <a:pt x="2611576" y="2471549"/>
                </a:cubicBezTo>
                <a:cubicBezTo>
                  <a:pt x="2611576" y="2428616"/>
                  <a:pt x="2646372" y="2393812"/>
                  <a:pt x="2689313" y="2393812"/>
                </a:cubicBezTo>
                <a:close/>
                <a:moveTo>
                  <a:pt x="2510490" y="2393812"/>
                </a:moveTo>
                <a:cubicBezTo>
                  <a:pt x="2553433" y="2393812"/>
                  <a:pt x="2588235" y="2428616"/>
                  <a:pt x="2588235" y="2471549"/>
                </a:cubicBezTo>
                <a:cubicBezTo>
                  <a:pt x="2588235" y="2514482"/>
                  <a:pt x="2553433" y="2549287"/>
                  <a:pt x="2510490" y="2549287"/>
                </a:cubicBezTo>
                <a:cubicBezTo>
                  <a:pt x="2467548" y="2549287"/>
                  <a:pt x="2432737" y="2514482"/>
                  <a:pt x="2432737" y="2471549"/>
                </a:cubicBezTo>
                <a:cubicBezTo>
                  <a:pt x="2432737" y="2428616"/>
                  <a:pt x="2467548" y="2393812"/>
                  <a:pt x="2510490" y="2393812"/>
                </a:cubicBezTo>
                <a:close/>
                <a:moveTo>
                  <a:pt x="2317537" y="2393812"/>
                </a:moveTo>
                <a:cubicBezTo>
                  <a:pt x="2360466" y="2393812"/>
                  <a:pt x="2395277" y="2428616"/>
                  <a:pt x="2395277" y="2471549"/>
                </a:cubicBezTo>
                <a:cubicBezTo>
                  <a:pt x="2395277" y="2514482"/>
                  <a:pt x="2360466" y="2549287"/>
                  <a:pt x="2317537" y="2549287"/>
                </a:cubicBezTo>
                <a:cubicBezTo>
                  <a:pt x="2274609" y="2549287"/>
                  <a:pt x="2239808" y="2514482"/>
                  <a:pt x="2239808" y="2471549"/>
                </a:cubicBezTo>
                <a:cubicBezTo>
                  <a:pt x="2239808" y="2428616"/>
                  <a:pt x="2274609" y="2393812"/>
                  <a:pt x="2317537" y="2393812"/>
                </a:cubicBezTo>
                <a:close/>
                <a:moveTo>
                  <a:pt x="2129335" y="2393812"/>
                </a:moveTo>
                <a:cubicBezTo>
                  <a:pt x="2172263" y="2393812"/>
                  <a:pt x="2207063" y="2428616"/>
                  <a:pt x="2207063" y="2471549"/>
                </a:cubicBezTo>
                <a:cubicBezTo>
                  <a:pt x="2207063" y="2514482"/>
                  <a:pt x="2172263" y="2549287"/>
                  <a:pt x="2129335" y="2549287"/>
                </a:cubicBezTo>
                <a:cubicBezTo>
                  <a:pt x="2086408" y="2549287"/>
                  <a:pt x="2051608" y="2514482"/>
                  <a:pt x="2051608" y="2471549"/>
                </a:cubicBezTo>
                <a:cubicBezTo>
                  <a:pt x="2051608" y="2428616"/>
                  <a:pt x="2086408" y="2393812"/>
                  <a:pt x="2129335" y="2393812"/>
                </a:cubicBezTo>
                <a:close/>
                <a:moveTo>
                  <a:pt x="1941137" y="2393812"/>
                </a:moveTo>
                <a:cubicBezTo>
                  <a:pt x="1984065" y="2393812"/>
                  <a:pt x="2018865" y="2428616"/>
                  <a:pt x="2018865" y="2471549"/>
                </a:cubicBezTo>
                <a:cubicBezTo>
                  <a:pt x="2018865" y="2514482"/>
                  <a:pt x="1984065" y="2549287"/>
                  <a:pt x="1941137" y="2549287"/>
                </a:cubicBezTo>
                <a:cubicBezTo>
                  <a:pt x="1898210" y="2549287"/>
                  <a:pt x="1863409" y="2514482"/>
                  <a:pt x="1863409" y="2471549"/>
                </a:cubicBezTo>
                <a:cubicBezTo>
                  <a:pt x="1863409" y="2428616"/>
                  <a:pt x="1898210" y="2393812"/>
                  <a:pt x="1941137" y="2393812"/>
                </a:cubicBezTo>
                <a:close/>
                <a:moveTo>
                  <a:pt x="1757643" y="2393812"/>
                </a:moveTo>
                <a:cubicBezTo>
                  <a:pt x="1800572" y="2393812"/>
                  <a:pt x="1835373" y="2428616"/>
                  <a:pt x="1835373" y="2471549"/>
                </a:cubicBezTo>
                <a:cubicBezTo>
                  <a:pt x="1835373" y="2514482"/>
                  <a:pt x="1800572" y="2549287"/>
                  <a:pt x="1757643" y="2549287"/>
                </a:cubicBezTo>
                <a:cubicBezTo>
                  <a:pt x="1714702" y="2549287"/>
                  <a:pt x="1679914" y="2514482"/>
                  <a:pt x="1679914" y="2471549"/>
                </a:cubicBezTo>
                <a:cubicBezTo>
                  <a:pt x="1679914" y="2428616"/>
                  <a:pt x="1714702" y="2393812"/>
                  <a:pt x="1757643" y="2393812"/>
                </a:cubicBezTo>
                <a:close/>
                <a:moveTo>
                  <a:pt x="1569401" y="2393812"/>
                </a:moveTo>
                <a:cubicBezTo>
                  <a:pt x="1612370" y="2393812"/>
                  <a:pt x="1647173" y="2428616"/>
                  <a:pt x="1647173" y="2471549"/>
                </a:cubicBezTo>
                <a:cubicBezTo>
                  <a:pt x="1647173" y="2514482"/>
                  <a:pt x="1612370" y="2549287"/>
                  <a:pt x="1569401" y="2549287"/>
                </a:cubicBezTo>
                <a:cubicBezTo>
                  <a:pt x="1526503" y="2549287"/>
                  <a:pt x="1491692" y="2514482"/>
                  <a:pt x="1491692" y="2471549"/>
                </a:cubicBezTo>
                <a:cubicBezTo>
                  <a:pt x="1491692" y="2428616"/>
                  <a:pt x="1526503" y="2393812"/>
                  <a:pt x="1569401" y="2393812"/>
                </a:cubicBezTo>
                <a:close/>
                <a:moveTo>
                  <a:pt x="1385887" y="2393812"/>
                </a:moveTo>
                <a:cubicBezTo>
                  <a:pt x="1428830" y="2393812"/>
                  <a:pt x="1463642" y="2428616"/>
                  <a:pt x="1463642" y="2471549"/>
                </a:cubicBezTo>
                <a:cubicBezTo>
                  <a:pt x="1463642" y="2514482"/>
                  <a:pt x="1428830" y="2549287"/>
                  <a:pt x="1385887" y="2549287"/>
                </a:cubicBezTo>
                <a:cubicBezTo>
                  <a:pt x="1342944" y="2549287"/>
                  <a:pt x="1308132" y="2514482"/>
                  <a:pt x="1308132" y="2471549"/>
                </a:cubicBezTo>
                <a:cubicBezTo>
                  <a:pt x="1308132" y="2428616"/>
                  <a:pt x="1342944" y="2393812"/>
                  <a:pt x="1385887" y="2393812"/>
                </a:cubicBezTo>
                <a:close/>
                <a:moveTo>
                  <a:pt x="1202350" y="2393812"/>
                </a:moveTo>
                <a:cubicBezTo>
                  <a:pt x="1245282" y="2393812"/>
                  <a:pt x="1280082" y="2428616"/>
                  <a:pt x="1280082" y="2471549"/>
                </a:cubicBezTo>
                <a:cubicBezTo>
                  <a:pt x="1280082" y="2514482"/>
                  <a:pt x="1245282" y="2549287"/>
                  <a:pt x="1202350" y="2549287"/>
                </a:cubicBezTo>
                <a:cubicBezTo>
                  <a:pt x="1159401" y="2549287"/>
                  <a:pt x="1124636" y="2514482"/>
                  <a:pt x="1124636" y="2471549"/>
                </a:cubicBezTo>
                <a:cubicBezTo>
                  <a:pt x="1124636" y="2428616"/>
                  <a:pt x="1159401" y="2393812"/>
                  <a:pt x="1202350" y="2393812"/>
                </a:cubicBezTo>
                <a:close/>
                <a:moveTo>
                  <a:pt x="1014115" y="2393812"/>
                </a:moveTo>
                <a:cubicBezTo>
                  <a:pt x="1057059" y="2393812"/>
                  <a:pt x="1091874" y="2428616"/>
                  <a:pt x="1091874" y="2471549"/>
                </a:cubicBezTo>
                <a:cubicBezTo>
                  <a:pt x="1091874" y="2514482"/>
                  <a:pt x="1057059" y="2549287"/>
                  <a:pt x="1014115" y="2549287"/>
                </a:cubicBezTo>
                <a:cubicBezTo>
                  <a:pt x="971213" y="2549287"/>
                  <a:pt x="936408" y="2514482"/>
                  <a:pt x="936408" y="2471549"/>
                </a:cubicBezTo>
                <a:cubicBezTo>
                  <a:pt x="936408" y="2428616"/>
                  <a:pt x="971213" y="2393812"/>
                  <a:pt x="1014115" y="2393812"/>
                </a:cubicBezTo>
                <a:close/>
                <a:moveTo>
                  <a:pt x="830610" y="2393812"/>
                </a:moveTo>
                <a:cubicBezTo>
                  <a:pt x="873534" y="2393812"/>
                  <a:pt x="908364" y="2428616"/>
                  <a:pt x="908364" y="2471549"/>
                </a:cubicBezTo>
                <a:cubicBezTo>
                  <a:pt x="908364" y="2514482"/>
                  <a:pt x="873534" y="2549287"/>
                  <a:pt x="830610" y="2549287"/>
                </a:cubicBezTo>
                <a:cubicBezTo>
                  <a:pt x="787669" y="2549287"/>
                  <a:pt x="752869" y="2514482"/>
                  <a:pt x="752869" y="2471549"/>
                </a:cubicBezTo>
                <a:cubicBezTo>
                  <a:pt x="752869" y="2428616"/>
                  <a:pt x="787669" y="2393812"/>
                  <a:pt x="830610" y="2393812"/>
                </a:cubicBezTo>
                <a:close/>
                <a:moveTo>
                  <a:pt x="642380" y="2393812"/>
                </a:moveTo>
                <a:cubicBezTo>
                  <a:pt x="685319" y="2393812"/>
                  <a:pt x="720120" y="2428616"/>
                  <a:pt x="720120" y="2471549"/>
                </a:cubicBezTo>
                <a:cubicBezTo>
                  <a:pt x="720120" y="2514482"/>
                  <a:pt x="685319" y="2549287"/>
                  <a:pt x="642380" y="2549287"/>
                </a:cubicBezTo>
                <a:cubicBezTo>
                  <a:pt x="599450" y="2549287"/>
                  <a:pt x="564646" y="2514482"/>
                  <a:pt x="564646" y="2471549"/>
                </a:cubicBezTo>
                <a:cubicBezTo>
                  <a:pt x="564646" y="2428616"/>
                  <a:pt x="599450" y="2393812"/>
                  <a:pt x="642380" y="2393812"/>
                </a:cubicBezTo>
                <a:close/>
                <a:moveTo>
                  <a:pt x="458865" y="2393812"/>
                </a:moveTo>
                <a:cubicBezTo>
                  <a:pt x="501797" y="2393812"/>
                  <a:pt x="536602" y="2428616"/>
                  <a:pt x="536602" y="2471549"/>
                </a:cubicBezTo>
                <a:cubicBezTo>
                  <a:pt x="536602" y="2514482"/>
                  <a:pt x="501797" y="2549287"/>
                  <a:pt x="458865" y="2549287"/>
                </a:cubicBezTo>
                <a:cubicBezTo>
                  <a:pt x="415933" y="2549287"/>
                  <a:pt x="381131" y="2514482"/>
                  <a:pt x="381131" y="2471549"/>
                </a:cubicBezTo>
                <a:cubicBezTo>
                  <a:pt x="381131" y="2428616"/>
                  <a:pt x="415933" y="2393812"/>
                  <a:pt x="458865" y="2393812"/>
                </a:cubicBezTo>
                <a:close/>
                <a:moveTo>
                  <a:pt x="10645056" y="2299063"/>
                </a:moveTo>
                <a:lnTo>
                  <a:pt x="10706096" y="2367361"/>
                </a:lnTo>
                <a:lnTo>
                  <a:pt x="10691261" y="2364368"/>
                </a:lnTo>
                <a:cubicBezTo>
                  <a:pt x="10672661" y="2356505"/>
                  <a:pt x="10657759" y="2341612"/>
                  <a:pt x="10649892" y="2323015"/>
                </a:cubicBezTo>
                <a:close/>
                <a:moveTo>
                  <a:pt x="1385897" y="2215028"/>
                </a:moveTo>
                <a:cubicBezTo>
                  <a:pt x="1428841" y="2215028"/>
                  <a:pt x="1463653" y="2249832"/>
                  <a:pt x="1463653" y="2292764"/>
                </a:cubicBezTo>
                <a:cubicBezTo>
                  <a:pt x="1463653" y="2335696"/>
                  <a:pt x="1428841" y="2370478"/>
                  <a:pt x="1385897" y="2370478"/>
                </a:cubicBezTo>
                <a:cubicBezTo>
                  <a:pt x="1342953" y="2370478"/>
                  <a:pt x="1308140" y="2335696"/>
                  <a:pt x="1308140" y="2292764"/>
                </a:cubicBezTo>
                <a:cubicBezTo>
                  <a:pt x="1308140" y="2249832"/>
                  <a:pt x="1342953" y="2215028"/>
                  <a:pt x="1385897" y="2215028"/>
                </a:cubicBezTo>
                <a:close/>
                <a:moveTo>
                  <a:pt x="1202355" y="2215028"/>
                </a:moveTo>
                <a:cubicBezTo>
                  <a:pt x="1245290" y="2215028"/>
                  <a:pt x="1280090" y="2249832"/>
                  <a:pt x="1280090" y="2292764"/>
                </a:cubicBezTo>
                <a:cubicBezTo>
                  <a:pt x="1280090" y="2335696"/>
                  <a:pt x="1245290" y="2370478"/>
                  <a:pt x="1202355" y="2370478"/>
                </a:cubicBezTo>
                <a:cubicBezTo>
                  <a:pt x="1159407" y="2370478"/>
                  <a:pt x="1124647" y="2335696"/>
                  <a:pt x="1124647" y="2292764"/>
                </a:cubicBezTo>
                <a:cubicBezTo>
                  <a:pt x="1124647" y="2249832"/>
                  <a:pt x="1159407" y="2215028"/>
                  <a:pt x="1202355" y="2215028"/>
                </a:cubicBezTo>
                <a:close/>
                <a:moveTo>
                  <a:pt x="1014115" y="2215028"/>
                </a:moveTo>
                <a:cubicBezTo>
                  <a:pt x="1057059" y="2215028"/>
                  <a:pt x="1091884" y="2249832"/>
                  <a:pt x="1091884" y="2292764"/>
                </a:cubicBezTo>
                <a:cubicBezTo>
                  <a:pt x="1091884" y="2335696"/>
                  <a:pt x="1057059" y="2370478"/>
                  <a:pt x="1014115" y="2370478"/>
                </a:cubicBezTo>
                <a:cubicBezTo>
                  <a:pt x="971225" y="2370478"/>
                  <a:pt x="936418" y="2335696"/>
                  <a:pt x="936418" y="2292764"/>
                </a:cubicBezTo>
                <a:cubicBezTo>
                  <a:pt x="936418" y="2249832"/>
                  <a:pt x="971225" y="2215028"/>
                  <a:pt x="1014115" y="2215028"/>
                </a:cubicBezTo>
                <a:close/>
                <a:moveTo>
                  <a:pt x="830617" y="2215028"/>
                </a:moveTo>
                <a:cubicBezTo>
                  <a:pt x="873540" y="2215028"/>
                  <a:pt x="908371" y="2249832"/>
                  <a:pt x="908371" y="2292764"/>
                </a:cubicBezTo>
                <a:cubicBezTo>
                  <a:pt x="908371" y="2335696"/>
                  <a:pt x="873540" y="2370478"/>
                  <a:pt x="830617" y="2370478"/>
                </a:cubicBezTo>
                <a:cubicBezTo>
                  <a:pt x="787681" y="2370478"/>
                  <a:pt x="752876" y="2335696"/>
                  <a:pt x="752876" y="2292764"/>
                </a:cubicBezTo>
                <a:cubicBezTo>
                  <a:pt x="752876" y="2249832"/>
                  <a:pt x="787681" y="2215028"/>
                  <a:pt x="830617" y="2215028"/>
                </a:cubicBezTo>
                <a:close/>
                <a:moveTo>
                  <a:pt x="642384" y="2215028"/>
                </a:moveTo>
                <a:cubicBezTo>
                  <a:pt x="685323" y="2215028"/>
                  <a:pt x="720128" y="2249832"/>
                  <a:pt x="720128" y="2292764"/>
                </a:cubicBezTo>
                <a:cubicBezTo>
                  <a:pt x="720128" y="2335696"/>
                  <a:pt x="685323" y="2370478"/>
                  <a:pt x="642384" y="2370478"/>
                </a:cubicBezTo>
                <a:cubicBezTo>
                  <a:pt x="599455" y="2370478"/>
                  <a:pt x="564651" y="2335696"/>
                  <a:pt x="564651" y="2292764"/>
                </a:cubicBezTo>
                <a:cubicBezTo>
                  <a:pt x="564651" y="2249832"/>
                  <a:pt x="599455" y="2215028"/>
                  <a:pt x="642384" y="2215028"/>
                </a:cubicBezTo>
                <a:close/>
                <a:moveTo>
                  <a:pt x="10538005" y="2215026"/>
                </a:moveTo>
                <a:cubicBezTo>
                  <a:pt x="10548738" y="2215026"/>
                  <a:pt x="10558963" y="2217201"/>
                  <a:pt x="10568264" y="2221134"/>
                </a:cubicBezTo>
                <a:lnTo>
                  <a:pt x="10574001" y="2225002"/>
                </a:lnTo>
                <a:lnTo>
                  <a:pt x="10605231" y="2255973"/>
                </a:lnTo>
                <a:lnTo>
                  <a:pt x="10609633" y="2262502"/>
                </a:lnTo>
                <a:cubicBezTo>
                  <a:pt x="10613567" y="2271802"/>
                  <a:pt x="10615742" y="2282027"/>
                  <a:pt x="10615742" y="2292760"/>
                </a:cubicBezTo>
                <a:cubicBezTo>
                  <a:pt x="10615742" y="2335693"/>
                  <a:pt x="10580938" y="2370473"/>
                  <a:pt x="10538005" y="2370473"/>
                </a:cubicBezTo>
                <a:cubicBezTo>
                  <a:pt x="10495073" y="2370473"/>
                  <a:pt x="10460268" y="2335693"/>
                  <a:pt x="10460268" y="2292760"/>
                </a:cubicBezTo>
                <a:cubicBezTo>
                  <a:pt x="10460268" y="2249827"/>
                  <a:pt x="10495073" y="2215026"/>
                  <a:pt x="10538005" y="2215026"/>
                </a:cubicBezTo>
                <a:close/>
                <a:moveTo>
                  <a:pt x="10349782" y="2215026"/>
                </a:moveTo>
                <a:cubicBezTo>
                  <a:pt x="10392715" y="2215026"/>
                  <a:pt x="10427519" y="2249827"/>
                  <a:pt x="10427519" y="2292760"/>
                </a:cubicBezTo>
                <a:cubicBezTo>
                  <a:pt x="10427519" y="2335693"/>
                  <a:pt x="10392715" y="2370473"/>
                  <a:pt x="10349782" y="2370473"/>
                </a:cubicBezTo>
                <a:cubicBezTo>
                  <a:pt x="10306849" y="2370473"/>
                  <a:pt x="10272045" y="2335693"/>
                  <a:pt x="10272045" y="2292760"/>
                </a:cubicBezTo>
                <a:cubicBezTo>
                  <a:pt x="10272045" y="2249827"/>
                  <a:pt x="10306849" y="2215026"/>
                  <a:pt x="10349782" y="2215026"/>
                </a:cubicBezTo>
                <a:close/>
                <a:moveTo>
                  <a:pt x="10166265" y="2215026"/>
                </a:moveTo>
                <a:cubicBezTo>
                  <a:pt x="10209198" y="2215026"/>
                  <a:pt x="10244002" y="2249827"/>
                  <a:pt x="10244002" y="2292760"/>
                </a:cubicBezTo>
                <a:cubicBezTo>
                  <a:pt x="10244002" y="2335693"/>
                  <a:pt x="10209198" y="2370473"/>
                  <a:pt x="10166265" y="2370473"/>
                </a:cubicBezTo>
                <a:cubicBezTo>
                  <a:pt x="10123332" y="2370473"/>
                  <a:pt x="10088528" y="2335693"/>
                  <a:pt x="10088528" y="2292760"/>
                </a:cubicBezTo>
                <a:cubicBezTo>
                  <a:pt x="10088528" y="2249827"/>
                  <a:pt x="10123332" y="2215026"/>
                  <a:pt x="10166265" y="2215026"/>
                </a:cubicBezTo>
                <a:close/>
                <a:moveTo>
                  <a:pt x="9978044" y="2215026"/>
                </a:moveTo>
                <a:cubicBezTo>
                  <a:pt x="10020977" y="2215026"/>
                  <a:pt x="10055781" y="2249827"/>
                  <a:pt x="10055781" y="2292760"/>
                </a:cubicBezTo>
                <a:cubicBezTo>
                  <a:pt x="10055781" y="2335693"/>
                  <a:pt x="10020977" y="2370473"/>
                  <a:pt x="9978044" y="2370473"/>
                </a:cubicBezTo>
                <a:cubicBezTo>
                  <a:pt x="9935111" y="2370473"/>
                  <a:pt x="9900307" y="2335693"/>
                  <a:pt x="9900307" y="2292760"/>
                </a:cubicBezTo>
                <a:cubicBezTo>
                  <a:pt x="9900307" y="2249827"/>
                  <a:pt x="9935111" y="2215026"/>
                  <a:pt x="9978044" y="2215026"/>
                </a:cubicBezTo>
                <a:close/>
                <a:moveTo>
                  <a:pt x="9789823" y="2215026"/>
                </a:moveTo>
                <a:cubicBezTo>
                  <a:pt x="9832756" y="2215026"/>
                  <a:pt x="9867560" y="2249827"/>
                  <a:pt x="9867560" y="2292760"/>
                </a:cubicBezTo>
                <a:cubicBezTo>
                  <a:pt x="9867560" y="2335693"/>
                  <a:pt x="9832756" y="2370473"/>
                  <a:pt x="9789823" y="2370473"/>
                </a:cubicBezTo>
                <a:cubicBezTo>
                  <a:pt x="9746890" y="2370473"/>
                  <a:pt x="9712086" y="2335693"/>
                  <a:pt x="9712086" y="2292760"/>
                </a:cubicBezTo>
                <a:cubicBezTo>
                  <a:pt x="9712086" y="2249827"/>
                  <a:pt x="9746890" y="2215026"/>
                  <a:pt x="9789823" y="2215026"/>
                </a:cubicBezTo>
                <a:close/>
                <a:moveTo>
                  <a:pt x="9606308" y="2215026"/>
                </a:moveTo>
                <a:cubicBezTo>
                  <a:pt x="9649241" y="2215026"/>
                  <a:pt x="9684045" y="2249827"/>
                  <a:pt x="9684045" y="2292760"/>
                </a:cubicBezTo>
                <a:cubicBezTo>
                  <a:pt x="9684045" y="2335693"/>
                  <a:pt x="9649241" y="2370473"/>
                  <a:pt x="9606308" y="2370473"/>
                </a:cubicBezTo>
                <a:cubicBezTo>
                  <a:pt x="9563375" y="2370473"/>
                  <a:pt x="9528571" y="2335693"/>
                  <a:pt x="9528571" y="2292760"/>
                </a:cubicBezTo>
                <a:cubicBezTo>
                  <a:pt x="9528571" y="2249827"/>
                  <a:pt x="9563375" y="2215026"/>
                  <a:pt x="9606308" y="2215026"/>
                </a:cubicBezTo>
                <a:close/>
                <a:moveTo>
                  <a:pt x="9413381" y="2215026"/>
                </a:moveTo>
                <a:cubicBezTo>
                  <a:pt x="9456314" y="2215026"/>
                  <a:pt x="9491118" y="2249827"/>
                  <a:pt x="9491118" y="2292760"/>
                </a:cubicBezTo>
                <a:cubicBezTo>
                  <a:pt x="9491118" y="2335693"/>
                  <a:pt x="9456314" y="2370473"/>
                  <a:pt x="9413381" y="2370473"/>
                </a:cubicBezTo>
                <a:cubicBezTo>
                  <a:pt x="9370448" y="2370473"/>
                  <a:pt x="9335644" y="2335693"/>
                  <a:pt x="9335644" y="2292760"/>
                </a:cubicBezTo>
                <a:cubicBezTo>
                  <a:pt x="9335644" y="2249827"/>
                  <a:pt x="9370448" y="2215026"/>
                  <a:pt x="9413381" y="2215026"/>
                </a:cubicBezTo>
                <a:close/>
                <a:moveTo>
                  <a:pt x="9234570" y="2215026"/>
                </a:moveTo>
                <a:cubicBezTo>
                  <a:pt x="9277503" y="2215026"/>
                  <a:pt x="9312307" y="2249827"/>
                  <a:pt x="9312307" y="2292760"/>
                </a:cubicBezTo>
                <a:cubicBezTo>
                  <a:pt x="9312307" y="2335693"/>
                  <a:pt x="9277503" y="2370473"/>
                  <a:pt x="9234570" y="2370473"/>
                </a:cubicBezTo>
                <a:cubicBezTo>
                  <a:pt x="9191637" y="2370473"/>
                  <a:pt x="9156833" y="2335693"/>
                  <a:pt x="9156833" y="2292760"/>
                </a:cubicBezTo>
                <a:cubicBezTo>
                  <a:pt x="9156833" y="2249827"/>
                  <a:pt x="9191637" y="2215026"/>
                  <a:pt x="9234570" y="2215026"/>
                </a:cubicBezTo>
                <a:close/>
                <a:moveTo>
                  <a:pt x="9036939" y="2215026"/>
                </a:moveTo>
                <a:cubicBezTo>
                  <a:pt x="9079871" y="2215026"/>
                  <a:pt x="9114675" y="2249827"/>
                  <a:pt x="9114675" y="2292760"/>
                </a:cubicBezTo>
                <a:cubicBezTo>
                  <a:pt x="9114675" y="2335693"/>
                  <a:pt x="9079871" y="2370473"/>
                  <a:pt x="9036939" y="2370473"/>
                </a:cubicBezTo>
                <a:cubicBezTo>
                  <a:pt x="8994006" y="2370473"/>
                  <a:pt x="8959202" y="2335693"/>
                  <a:pt x="8959202" y="2292760"/>
                </a:cubicBezTo>
                <a:cubicBezTo>
                  <a:pt x="8959202" y="2249827"/>
                  <a:pt x="8994006" y="2215026"/>
                  <a:pt x="9036939" y="2215026"/>
                </a:cubicBezTo>
                <a:close/>
                <a:moveTo>
                  <a:pt x="8853421" y="2215026"/>
                </a:moveTo>
                <a:cubicBezTo>
                  <a:pt x="8896354" y="2215026"/>
                  <a:pt x="8931158" y="2249827"/>
                  <a:pt x="8931158" y="2292760"/>
                </a:cubicBezTo>
                <a:cubicBezTo>
                  <a:pt x="8931158" y="2335693"/>
                  <a:pt x="8896354" y="2370473"/>
                  <a:pt x="8853421" y="2370473"/>
                </a:cubicBezTo>
                <a:cubicBezTo>
                  <a:pt x="8810489" y="2370473"/>
                  <a:pt x="8775685" y="2335693"/>
                  <a:pt x="8775685" y="2292760"/>
                </a:cubicBezTo>
                <a:cubicBezTo>
                  <a:pt x="8775685" y="2249827"/>
                  <a:pt x="8810489" y="2215026"/>
                  <a:pt x="8853421" y="2215026"/>
                </a:cubicBezTo>
                <a:close/>
                <a:moveTo>
                  <a:pt x="8669908" y="2215026"/>
                </a:moveTo>
                <a:cubicBezTo>
                  <a:pt x="8712841" y="2215026"/>
                  <a:pt x="8747645" y="2249827"/>
                  <a:pt x="8747645" y="2292760"/>
                </a:cubicBezTo>
                <a:cubicBezTo>
                  <a:pt x="8747645" y="2335693"/>
                  <a:pt x="8712841" y="2370473"/>
                  <a:pt x="8669908" y="2370473"/>
                </a:cubicBezTo>
                <a:cubicBezTo>
                  <a:pt x="8626975" y="2370473"/>
                  <a:pt x="8592171" y="2335693"/>
                  <a:pt x="8592171" y="2292760"/>
                </a:cubicBezTo>
                <a:cubicBezTo>
                  <a:pt x="8592171" y="2249827"/>
                  <a:pt x="8626975" y="2215026"/>
                  <a:pt x="8669908" y="2215026"/>
                </a:cubicBezTo>
                <a:close/>
                <a:moveTo>
                  <a:pt x="8481684" y="2215026"/>
                </a:moveTo>
                <a:cubicBezTo>
                  <a:pt x="8524617" y="2215026"/>
                  <a:pt x="8559421" y="2249827"/>
                  <a:pt x="8559421" y="2292760"/>
                </a:cubicBezTo>
                <a:cubicBezTo>
                  <a:pt x="8559421" y="2335693"/>
                  <a:pt x="8524617" y="2370473"/>
                  <a:pt x="8481684" y="2370473"/>
                </a:cubicBezTo>
                <a:cubicBezTo>
                  <a:pt x="8438752" y="2370473"/>
                  <a:pt x="8403948" y="2335693"/>
                  <a:pt x="8403948" y="2292760"/>
                </a:cubicBezTo>
                <a:cubicBezTo>
                  <a:pt x="8403948" y="2249827"/>
                  <a:pt x="8438752" y="2215026"/>
                  <a:pt x="8481684" y="2215026"/>
                </a:cubicBezTo>
                <a:close/>
                <a:moveTo>
                  <a:pt x="8298167" y="2215026"/>
                </a:moveTo>
                <a:cubicBezTo>
                  <a:pt x="8341100" y="2215026"/>
                  <a:pt x="8375904" y="2249827"/>
                  <a:pt x="8375904" y="2292760"/>
                </a:cubicBezTo>
                <a:cubicBezTo>
                  <a:pt x="8375904" y="2335693"/>
                  <a:pt x="8341100" y="2370473"/>
                  <a:pt x="8298167" y="2370473"/>
                </a:cubicBezTo>
                <a:cubicBezTo>
                  <a:pt x="8255235" y="2370473"/>
                  <a:pt x="8220430" y="2335693"/>
                  <a:pt x="8220430" y="2292760"/>
                </a:cubicBezTo>
                <a:cubicBezTo>
                  <a:pt x="8220430" y="2249827"/>
                  <a:pt x="8255235" y="2215026"/>
                  <a:pt x="8298167" y="2215026"/>
                </a:cubicBezTo>
                <a:close/>
                <a:moveTo>
                  <a:pt x="8109949" y="2215026"/>
                </a:moveTo>
                <a:cubicBezTo>
                  <a:pt x="8152882" y="2215026"/>
                  <a:pt x="8187686" y="2249827"/>
                  <a:pt x="8187686" y="2292760"/>
                </a:cubicBezTo>
                <a:cubicBezTo>
                  <a:pt x="8187686" y="2335693"/>
                  <a:pt x="8152882" y="2370473"/>
                  <a:pt x="8109949" y="2370473"/>
                </a:cubicBezTo>
                <a:cubicBezTo>
                  <a:pt x="8067016" y="2370473"/>
                  <a:pt x="8032212" y="2335693"/>
                  <a:pt x="8032212" y="2292760"/>
                </a:cubicBezTo>
                <a:cubicBezTo>
                  <a:pt x="8032212" y="2249827"/>
                  <a:pt x="8067016" y="2215026"/>
                  <a:pt x="8109949" y="2215026"/>
                </a:cubicBezTo>
                <a:close/>
                <a:moveTo>
                  <a:pt x="7926434" y="2215026"/>
                </a:moveTo>
                <a:cubicBezTo>
                  <a:pt x="7969367" y="2215026"/>
                  <a:pt x="8004171" y="2249827"/>
                  <a:pt x="8004171" y="2292760"/>
                </a:cubicBezTo>
                <a:cubicBezTo>
                  <a:pt x="8004171" y="2335693"/>
                  <a:pt x="7969367" y="2370473"/>
                  <a:pt x="7926434" y="2370473"/>
                </a:cubicBezTo>
                <a:cubicBezTo>
                  <a:pt x="7883501" y="2370473"/>
                  <a:pt x="7848697" y="2335693"/>
                  <a:pt x="7848697" y="2292760"/>
                </a:cubicBezTo>
                <a:cubicBezTo>
                  <a:pt x="7848697" y="2249827"/>
                  <a:pt x="7883501" y="2215026"/>
                  <a:pt x="7926434" y="2215026"/>
                </a:cubicBezTo>
                <a:close/>
                <a:moveTo>
                  <a:pt x="7738213" y="2215026"/>
                </a:moveTo>
                <a:cubicBezTo>
                  <a:pt x="7781146" y="2215026"/>
                  <a:pt x="7815950" y="2249827"/>
                  <a:pt x="7815950" y="2292760"/>
                </a:cubicBezTo>
                <a:cubicBezTo>
                  <a:pt x="7815950" y="2335693"/>
                  <a:pt x="7781146" y="2370473"/>
                  <a:pt x="7738213" y="2370473"/>
                </a:cubicBezTo>
                <a:cubicBezTo>
                  <a:pt x="7695280" y="2370473"/>
                  <a:pt x="7660476" y="2335693"/>
                  <a:pt x="7660476" y="2292760"/>
                </a:cubicBezTo>
                <a:cubicBezTo>
                  <a:pt x="7660476" y="2249827"/>
                  <a:pt x="7695280" y="2215026"/>
                  <a:pt x="7738213" y="2215026"/>
                </a:cubicBezTo>
                <a:close/>
                <a:moveTo>
                  <a:pt x="7554696" y="2215026"/>
                </a:moveTo>
                <a:cubicBezTo>
                  <a:pt x="7597629" y="2215026"/>
                  <a:pt x="7632433" y="2249827"/>
                  <a:pt x="7632433" y="2292760"/>
                </a:cubicBezTo>
                <a:cubicBezTo>
                  <a:pt x="7632433" y="2335693"/>
                  <a:pt x="7597629" y="2370473"/>
                  <a:pt x="7554696" y="2370473"/>
                </a:cubicBezTo>
                <a:cubicBezTo>
                  <a:pt x="7511763" y="2370473"/>
                  <a:pt x="7476959" y="2335693"/>
                  <a:pt x="7476959" y="2292760"/>
                </a:cubicBezTo>
                <a:cubicBezTo>
                  <a:pt x="7476959" y="2249827"/>
                  <a:pt x="7511763" y="2215026"/>
                  <a:pt x="7554696" y="2215026"/>
                </a:cubicBezTo>
                <a:close/>
                <a:moveTo>
                  <a:pt x="7366472" y="2215026"/>
                </a:moveTo>
                <a:cubicBezTo>
                  <a:pt x="7409405" y="2215026"/>
                  <a:pt x="7444209" y="2249827"/>
                  <a:pt x="7444209" y="2292760"/>
                </a:cubicBezTo>
                <a:cubicBezTo>
                  <a:pt x="7444209" y="2335693"/>
                  <a:pt x="7409405" y="2370473"/>
                  <a:pt x="7366472" y="2370473"/>
                </a:cubicBezTo>
                <a:cubicBezTo>
                  <a:pt x="7323540" y="2370473"/>
                  <a:pt x="7288736" y="2335693"/>
                  <a:pt x="7288736" y="2292760"/>
                </a:cubicBezTo>
                <a:cubicBezTo>
                  <a:pt x="7288736" y="2249827"/>
                  <a:pt x="7323540" y="2215026"/>
                  <a:pt x="7366472" y="2215026"/>
                </a:cubicBezTo>
                <a:close/>
                <a:moveTo>
                  <a:pt x="7178251" y="2215026"/>
                </a:moveTo>
                <a:cubicBezTo>
                  <a:pt x="7221184" y="2215026"/>
                  <a:pt x="7255988" y="2249827"/>
                  <a:pt x="7255988" y="2292760"/>
                </a:cubicBezTo>
                <a:cubicBezTo>
                  <a:pt x="7255988" y="2335693"/>
                  <a:pt x="7221184" y="2370473"/>
                  <a:pt x="7178251" y="2370473"/>
                </a:cubicBezTo>
                <a:cubicBezTo>
                  <a:pt x="7135319" y="2370473"/>
                  <a:pt x="7100514" y="2335693"/>
                  <a:pt x="7100514" y="2292760"/>
                </a:cubicBezTo>
                <a:cubicBezTo>
                  <a:pt x="7100514" y="2249827"/>
                  <a:pt x="7135319" y="2215026"/>
                  <a:pt x="7178251" y="2215026"/>
                </a:cubicBezTo>
                <a:close/>
                <a:moveTo>
                  <a:pt x="6985327" y="2215026"/>
                </a:moveTo>
                <a:cubicBezTo>
                  <a:pt x="7028260" y="2215026"/>
                  <a:pt x="7063064" y="2249827"/>
                  <a:pt x="7063064" y="2292760"/>
                </a:cubicBezTo>
                <a:cubicBezTo>
                  <a:pt x="7063064" y="2335693"/>
                  <a:pt x="7028260" y="2370473"/>
                  <a:pt x="6985327" y="2370473"/>
                </a:cubicBezTo>
                <a:cubicBezTo>
                  <a:pt x="6942394" y="2370473"/>
                  <a:pt x="6907590" y="2335693"/>
                  <a:pt x="6907590" y="2292760"/>
                </a:cubicBezTo>
                <a:cubicBezTo>
                  <a:pt x="6907590" y="2249827"/>
                  <a:pt x="6942394" y="2215026"/>
                  <a:pt x="6985327" y="2215026"/>
                </a:cubicBezTo>
                <a:close/>
                <a:moveTo>
                  <a:pt x="6801810" y="2215026"/>
                </a:moveTo>
                <a:cubicBezTo>
                  <a:pt x="6844742" y="2215026"/>
                  <a:pt x="6879546" y="2249827"/>
                  <a:pt x="6879546" y="2292760"/>
                </a:cubicBezTo>
                <a:cubicBezTo>
                  <a:pt x="6879546" y="2335693"/>
                  <a:pt x="6844742" y="2370473"/>
                  <a:pt x="6801810" y="2370473"/>
                </a:cubicBezTo>
                <a:cubicBezTo>
                  <a:pt x="6758877" y="2370473"/>
                  <a:pt x="6724073" y="2335693"/>
                  <a:pt x="6724073" y="2292760"/>
                </a:cubicBezTo>
                <a:cubicBezTo>
                  <a:pt x="6724073" y="2249827"/>
                  <a:pt x="6758877" y="2215026"/>
                  <a:pt x="6801810" y="2215026"/>
                </a:cubicBezTo>
                <a:close/>
                <a:moveTo>
                  <a:pt x="6613588" y="2215026"/>
                </a:moveTo>
                <a:cubicBezTo>
                  <a:pt x="6656521" y="2215026"/>
                  <a:pt x="6691325" y="2249827"/>
                  <a:pt x="6691325" y="2292760"/>
                </a:cubicBezTo>
                <a:cubicBezTo>
                  <a:pt x="6691325" y="2335693"/>
                  <a:pt x="6656521" y="2370473"/>
                  <a:pt x="6613588" y="2370473"/>
                </a:cubicBezTo>
                <a:cubicBezTo>
                  <a:pt x="6570656" y="2370473"/>
                  <a:pt x="6535852" y="2335693"/>
                  <a:pt x="6535852" y="2292760"/>
                </a:cubicBezTo>
                <a:cubicBezTo>
                  <a:pt x="6535852" y="2249827"/>
                  <a:pt x="6570656" y="2215026"/>
                  <a:pt x="6613588" y="2215026"/>
                </a:cubicBezTo>
                <a:close/>
                <a:moveTo>
                  <a:pt x="6241850" y="2215026"/>
                </a:moveTo>
                <a:cubicBezTo>
                  <a:pt x="6284783" y="2215026"/>
                  <a:pt x="6319587" y="2249827"/>
                  <a:pt x="6319587" y="2292760"/>
                </a:cubicBezTo>
                <a:cubicBezTo>
                  <a:pt x="6319587" y="2335693"/>
                  <a:pt x="6284783" y="2370473"/>
                  <a:pt x="6241850" y="2370473"/>
                </a:cubicBezTo>
                <a:cubicBezTo>
                  <a:pt x="6198917" y="2370473"/>
                  <a:pt x="6164113" y="2335693"/>
                  <a:pt x="6164113" y="2292760"/>
                </a:cubicBezTo>
                <a:cubicBezTo>
                  <a:pt x="6164113" y="2249827"/>
                  <a:pt x="6198917" y="2215026"/>
                  <a:pt x="6241850" y="2215026"/>
                </a:cubicBezTo>
                <a:close/>
                <a:moveTo>
                  <a:pt x="6053630" y="2215026"/>
                </a:moveTo>
                <a:cubicBezTo>
                  <a:pt x="6096563" y="2215026"/>
                  <a:pt x="6131367" y="2249827"/>
                  <a:pt x="6131367" y="2292760"/>
                </a:cubicBezTo>
                <a:cubicBezTo>
                  <a:pt x="6131367" y="2335693"/>
                  <a:pt x="6096563" y="2370473"/>
                  <a:pt x="6053630" y="2370473"/>
                </a:cubicBezTo>
                <a:cubicBezTo>
                  <a:pt x="6010698" y="2370473"/>
                  <a:pt x="5975894" y="2335693"/>
                  <a:pt x="5975894" y="2292760"/>
                </a:cubicBezTo>
                <a:cubicBezTo>
                  <a:pt x="5975894" y="2249827"/>
                  <a:pt x="6010698" y="2215026"/>
                  <a:pt x="6053630" y="2215026"/>
                </a:cubicBezTo>
                <a:close/>
                <a:moveTo>
                  <a:pt x="5870113" y="2215026"/>
                </a:moveTo>
                <a:cubicBezTo>
                  <a:pt x="5913046" y="2215026"/>
                  <a:pt x="5947850" y="2249827"/>
                  <a:pt x="5947850" y="2292760"/>
                </a:cubicBezTo>
                <a:cubicBezTo>
                  <a:pt x="5947850" y="2335693"/>
                  <a:pt x="5913046" y="2370473"/>
                  <a:pt x="5870113" y="2370473"/>
                </a:cubicBezTo>
                <a:cubicBezTo>
                  <a:pt x="5827181" y="2370473"/>
                  <a:pt x="5792376" y="2335693"/>
                  <a:pt x="5792376" y="2292760"/>
                </a:cubicBezTo>
                <a:cubicBezTo>
                  <a:pt x="5792376" y="2249827"/>
                  <a:pt x="5827181" y="2215026"/>
                  <a:pt x="5870113" y="2215026"/>
                </a:cubicBezTo>
                <a:close/>
                <a:moveTo>
                  <a:pt x="5681931" y="2215026"/>
                </a:moveTo>
                <a:cubicBezTo>
                  <a:pt x="5724825" y="2215026"/>
                  <a:pt x="5759629" y="2249827"/>
                  <a:pt x="5759629" y="2292760"/>
                </a:cubicBezTo>
                <a:cubicBezTo>
                  <a:pt x="5759629" y="2335693"/>
                  <a:pt x="5724825" y="2370473"/>
                  <a:pt x="5681931" y="2370473"/>
                </a:cubicBezTo>
                <a:cubicBezTo>
                  <a:pt x="5638987" y="2370473"/>
                  <a:pt x="5604176" y="2335693"/>
                  <a:pt x="5604176" y="2292760"/>
                </a:cubicBezTo>
                <a:cubicBezTo>
                  <a:pt x="5604176" y="2249827"/>
                  <a:pt x="5638987" y="2215026"/>
                  <a:pt x="5681931" y="2215026"/>
                </a:cubicBezTo>
                <a:close/>
                <a:moveTo>
                  <a:pt x="5498381" y="2215026"/>
                </a:moveTo>
                <a:cubicBezTo>
                  <a:pt x="5541314" y="2215026"/>
                  <a:pt x="5576126" y="2249827"/>
                  <a:pt x="5576126" y="2292760"/>
                </a:cubicBezTo>
                <a:cubicBezTo>
                  <a:pt x="5576126" y="2335693"/>
                  <a:pt x="5541314" y="2370473"/>
                  <a:pt x="5498381" y="2370473"/>
                </a:cubicBezTo>
                <a:cubicBezTo>
                  <a:pt x="5455451" y="2370473"/>
                  <a:pt x="5420642" y="2335693"/>
                  <a:pt x="5420642" y="2292760"/>
                </a:cubicBezTo>
                <a:cubicBezTo>
                  <a:pt x="5420642" y="2249827"/>
                  <a:pt x="5455451" y="2215026"/>
                  <a:pt x="5498381" y="2215026"/>
                </a:cubicBezTo>
                <a:close/>
                <a:moveTo>
                  <a:pt x="5310166" y="2215026"/>
                </a:moveTo>
                <a:cubicBezTo>
                  <a:pt x="5353095" y="2215026"/>
                  <a:pt x="5387897" y="2249827"/>
                  <a:pt x="5387897" y="2292760"/>
                </a:cubicBezTo>
                <a:cubicBezTo>
                  <a:pt x="5387897" y="2335693"/>
                  <a:pt x="5353095" y="2370473"/>
                  <a:pt x="5310166" y="2370473"/>
                </a:cubicBezTo>
                <a:cubicBezTo>
                  <a:pt x="5267231" y="2370473"/>
                  <a:pt x="5232439" y="2335693"/>
                  <a:pt x="5232439" y="2292760"/>
                </a:cubicBezTo>
                <a:cubicBezTo>
                  <a:pt x="5232439" y="2249827"/>
                  <a:pt x="5267231" y="2215026"/>
                  <a:pt x="5310166" y="2215026"/>
                </a:cubicBezTo>
                <a:close/>
                <a:moveTo>
                  <a:pt x="5126655" y="2215026"/>
                </a:moveTo>
                <a:cubicBezTo>
                  <a:pt x="5169590" y="2215026"/>
                  <a:pt x="5204392" y="2249827"/>
                  <a:pt x="5204392" y="2292760"/>
                </a:cubicBezTo>
                <a:cubicBezTo>
                  <a:pt x="5204392" y="2335693"/>
                  <a:pt x="5169590" y="2370473"/>
                  <a:pt x="5126655" y="2370473"/>
                </a:cubicBezTo>
                <a:cubicBezTo>
                  <a:pt x="5083740" y="2370473"/>
                  <a:pt x="5048928" y="2335693"/>
                  <a:pt x="5048928" y="2292760"/>
                </a:cubicBezTo>
                <a:cubicBezTo>
                  <a:pt x="5048928" y="2249827"/>
                  <a:pt x="5083740" y="2215026"/>
                  <a:pt x="5126655" y="2215026"/>
                </a:cubicBezTo>
                <a:close/>
                <a:moveTo>
                  <a:pt x="3061043" y="2215026"/>
                </a:moveTo>
                <a:cubicBezTo>
                  <a:pt x="3103975" y="2215026"/>
                  <a:pt x="3138780" y="2249827"/>
                  <a:pt x="3138780" y="2292760"/>
                </a:cubicBezTo>
                <a:cubicBezTo>
                  <a:pt x="3138780" y="2335693"/>
                  <a:pt x="3103975" y="2370473"/>
                  <a:pt x="3061043" y="2370473"/>
                </a:cubicBezTo>
                <a:cubicBezTo>
                  <a:pt x="3018099" y="2370473"/>
                  <a:pt x="2983293" y="2335693"/>
                  <a:pt x="2983293" y="2292760"/>
                </a:cubicBezTo>
                <a:cubicBezTo>
                  <a:pt x="2983293" y="2249827"/>
                  <a:pt x="3018099" y="2215026"/>
                  <a:pt x="3061043" y="2215026"/>
                </a:cubicBezTo>
                <a:close/>
                <a:moveTo>
                  <a:pt x="2882225" y="2215026"/>
                </a:moveTo>
                <a:cubicBezTo>
                  <a:pt x="2925159" y="2215026"/>
                  <a:pt x="2959965" y="2249827"/>
                  <a:pt x="2959965" y="2292760"/>
                </a:cubicBezTo>
                <a:cubicBezTo>
                  <a:pt x="2959965" y="2335693"/>
                  <a:pt x="2925159" y="2370473"/>
                  <a:pt x="2882225" y="2370473"/>
                </a:cubicBezTo>
                <a:cubicBezTo>
                  <a:pt x="2839298" y="2370473"/>
                  <a:pt x="2804499" y="2335693"/>
                  <a:pt x="2804499" y="2292760"/>
                </a:cubicBezTo>
                <a:cubicBezTo>
                  <a:pt x="2804499" y="2249827"/>
                  <a:pt x="2839298" y="2215026"/>
                  <a:pt x="2882225" y="2215026"/>
                </a:cubicBezTo>
                <a:close/>
                <a:moveTo>
                  <a:pt x="2689321" y="2215026"/>
                </a:moveTo>
                <a:cubicBezTo>
                  <a:pt x="2732245" y="2215026"/>
                  <a:pt x="2767032" y="2249827"/>
                  <a:pt x="2767032" y="2292760"/>
                </a:cubicBezTo>
                <a:cubicBezTo>
                  <a:pt x="2767032" y="2335693"/>
                  <a:pt x="2732245" y="2370473"/>
                  <a:pt x="2689321" y="2370473"/>
                </a:cubicBezTo>
                <a:cubicBezTo>
                  <a:pt x="2646382" y="2370473"/>
                  <a:pt x="2611585" y="2335693"/>
                  <a:pt x="2611585" y="2292760"/>
                </a:cubicBezTo>
                <a:cubicBezTo>
                  <a:pt x="2611585" y="2249827"/>
                  <a:pt x="2646382" y="2215026"/>
                  <a:pt x="2689321" y="2215026"/>
                </a:cubicBezTo>
                <a:close/>
                <a:moveTo>
                  <a:pt x="2510500" y="2215026"/>
                </a:moveTo>
                <a:cubicBezTo>
                  <a:pt x="2553443" y="2215026"/>
                  <a:pt x="2588245" y="2249827"/>
                  <a:pt x="2588245" y="2292760"/>
                </a:cubicBezTo>
                <a:cubicBezTo>
                  <a:pt x="2588245" y="2335693"/>
                  <a:pt x="2553443" y="2370473"/>
                  <a:pt x="2510500" y="2370473"/>
                </a:cubicBezTo>
                <a:cubicBezTo>
                  <a:pt x="2467558" y="2370473"/>
                  <a:pt x="2432745" y="2335693"/>
                  <a:pt x="2432745" y="2292760"/>
                </a:cubicBezTo>
                <a:cubicBezTo>
                  <a:pt x="2432745" y="2249827"/>
                  <a:pt x="2467558" y="2215026"/>
                  <a:pt x="2510500" y="2215026"/>
                </a:cubicBezTo>
                <a:close/>
                <a:moveTo>
                  <a:pt x="2317543" y="2215026"/>
                </a:moveTo>
                <a:cubicBezTo>
                  <a:pt x="2360472" y="2215026"/>
                  <a:pt x="2395284" y="2249827"/>
                  <a:pt x="2395284" y="2292760"/>
                </a:cubicBezTo>
                <a:cubicBezTo>
                  <a:pt x="2395284" y="2335693"/>
                  <a:pt x="2360472" y="2370473"/>
                  <a:pt x="2317543" y="2370473"/>
                </a:cubicBezTo>
                <a:cubicBezTo>
                  <a:pt x="2274617" y="2370473"/>
                  <a:pt x="2239817" y="2335693"/>
                  <a:pt x="2239817" y="2292760"/>
                </a:cubicBezTo>
                <a:cubicBezTo>
                  <a:pt x="2239817" y="2249827"/>
                  <a:pt x="2274617" y="2215026"/>
                  <a:pt x="2317543" y="2215026"/>
                </a:cubicBezTo>
                <a:close/>
                <a:moveTo>
                  <a:pt x="2129344" y="2215026"/>
                </a:moveTo>
                <a:cubicBezTo>
                  <a:pt x="2172273" y="2215026"/>
                  <a:pt x="2207072" y="2249827"/>
                  <a:pt x="2207072" y="2292760"/>
                </a:cubicBezTo>
                <a:cubicBezTo>
                  <a:pt x="2207072" y="2335693"/>
                  <a:pt x="2172273" y="2370473"/>
                  <a:pt x="2129344" y="2370473"/>
                </a:cubicBezTo>
                <a:cubicBezTo>
                  <a:pt x="2086418" y="2370473"/>
                  <a:pt x="2051618" y="2335693"/>
                  <a:pt x="2051618" y="2292760"/>
                </a:cubicBezTo>
                <a:cubicBezTo>
                  <a:pt x="2051618" y="2249827"/>
                  <a:pt x="2086418" y="2215026"/>
                  <a:pt x="2129344" y="2215026"/>
                </a:cubicBezTo>
                <a:close/>
                <a:moveTo>
                  <a:pt x="1941149" y="2215026"/>
                </a:moveTo>
                <a:cubicBezTo>
                  <a:pt x="1984076" y="2215026"/>
                  <a:pt x="2018875" y="2249827"/>
                  <a:pt x="2018875" y="2292760"/>
                </a:cubicBezTo>
                <a:cubicBezTo>
                  <a:pt x="2018875" y="2335693"/>
                  <a:pt x="1984076" y="2370473"/>
                  <a:pt x="1941149" y="2370473"/>
                </a:cubicBezTo>
                <a:cubicBezTo>
                  <a:pt x="1898221" y="2370473"/>
                  <a:pt x="1863421" y="2335693"/>
                  <a:pt x="1863421" y="2292760"/>
                </a:cubicBezTo>
                <a:cubicBezTo>
                  <a:pt x="1863421" y="2249827"/>
                  <a:pt x="1898221" y="2215026"/>
                  <a:pt x="1941149" y="2215026"/>
                </a:cubicBezTo>
                <a:close/>
                <a:moveTo>
                  <a:pt x="1757654" y="2215026"/>
                </a:moveTo>
                <a:cubicBezTo>
                  <a:pt x="1800584" y="2215026"/>
                  <a:pt x="1835384" y="2249827"/>
                  <a:pt x="1835384" y="2292760"/>
                </a:cubicBezTo>
                <a:cubicBezTo>
                  <a:pt x="1835384" y="2335693"/>
                  <a:pt x="1800584" y="2370473"/>
                  <a:pt x="1757654" y="2370473"/>
                </a:cubicBezTo>
                <a:cubicBezTo>
                  <a:pt x="1714713" y="2370473"/>
                  <a:pt x="1679928" y="2335693"/>
                  <a:pt x="1679928" y="2292760"/>
                </a:cubicBezTo>
                <a:cubicBezTo>
                  <a:pt x="1679928" y="2249827"/>
                  <a:pt x="1714713" y="2215026"/>
                  <a:pt x="1757654" y="2215026"/>
                </a:cubicBezTo>
                <a:close/>
                <a:moveTo>
                  <a:pt x="1569426" y="2215026"/>
                </a:moveTo>
                <a:cubicBezTo>
                  <a:pt x="1612383" y="2215026"/>
                  <a:pt x="1647186" y="2249827"/>
                  <a:pt x="1647186" y="2292760"/>
                </a:cubicBezTo>
                <a:cubicBezTo>
                  <a:pt x="1647186" y="2335693"/>
                  <a:pt x="1612383" y="2370473"/>
                  <a:pt x="1569426" y="2370473"/>
                </a:cubicBezTo>
                <a:cubicBezTo>
                  <a:pt x="1526515" y="2370473"/>
                  <a:pt x="1491704" y="2335693"/>
                  <a:pt x="1491704" y="2292760"/>
                </a:cubicBezTo>
                <a:cubicBezTo>
                  <a:pt x="1491704" y="2249827"/>
                  <a:pt x="1526515" y="2215026"/>
                  <a:pt x="1569426" y="2215026"/>
                </a:cubicBezTo>
                <a:close/>
                <a:moveTo>
                  <a:pt x="458872" y="2215026"/>
                </a:moveTo>
                <a:cubicBezTo>
                  <a:pt x="501804" y="2215026"/>
                  <a:pt x="536609" y="2249830"/>
                  <a:pt x="536609" y="2292761"/>
                </a:cubicBezTo>
                <a:cubicBezTo>
                  <a:pt x="536609" y="2335695"/>
                  <a:pt x="501804" y="2370474"/>
                  <a:pt x="458872" y="2370474"/>
                </a:cubicBezTo>
                <a:cubicBezTo>
                  <a:pt x="415939" y="2370474"/>
                  <a:pt x="381138" y="2335695"/>
                  <a:pt x="381138" y="2292761"/>
                </a:cubicBezTo>
                <a:cubicBezTo>
                  <a:pt x="381138" y="2249830"/>
                  <a:pt x="415939" y="2215026"/>
                  <a:pt x="458872" y="2215026"/>
                </a:cubicBezTo>
                <a:close/>
                <a:moveTo>
                  <a:pt x="10462142" y="2114072"/>
                </a:moveTo>
                <a:lnTo>
                  <a:pt x="10547886" y="2199104"/>
                </a:lnTo>
                <a:lnTo>
                  <a:pt x="10538003" y="2201099"/>
                </a:lnTo>
                <a:cubicBezTo>
                  <a:pt x="10495070" y="2201099"/>
                  <a:pt x="10460266" y="2166295"/>
                  <a:pt x="10460266" y="2123364"/>
                </a:cubicBezTo>
                <a:close/>
                <a:moveTo>
                  <a:pt x="10349781" y="2045628"/>
                </a:moveTo>
                <a:cubicBezTo>
                  <a:pt x="10392714" y="2045628"/>
                  <a:pt x="10427518" y="2080429"/>
                  <a:pt x="10427518" y="2123364"/>
                </a:cubicBezTo>
                <a:cubicBezTo>
                  <a:pt x="10427518" y="2166295"/>
                  <a:pt x="10392714" y="2201099"/>
                  <a:pt x="10349781" y="2201099"/>
                </a:cubicBezTo>
                <a:cubicBezTo>
                  <a:pt x="10306848" y="2201099"/>
                  <a:pt x="10272044" y="2166295"/>
                  <a:pt x="10272044" y="2123364"/>
                </a:cubicBezTo>
                <a:cubicBezTo>
                  <a:pt x="10272044" y="2080429"/>
                  <a:pt x="10306848" y="2045628"/>
                  <a:pt x="10349781" y="2045628"/>
                </a:cubicBezTo>
                <a:close/>
                <a:moveTo>
                  <a:pt x="10166265" y="2045628"/>
                </a:moveTo>
                <a:cubicBezTo>
                  <a:pt x="10209198" y="2045628"/>
                  <a:pt x="10244002" y="2080429"/>
                  <a:pt x="10244002" y="2123364"/>
                </a:cubicBezTo>
                <a:cubicBezTo>
                  <a:pt x="10244002" y="2166295"/>
                  <a:pt x="10209198" y="2201099"/>
                  <a:pt x="10166265" y="2201099"/>
                </a:cubicBezTo>
                <a:cubicBezTo>
                  <a:pt x="10123332" y="2201099"/>
                  <a:pt x="10088528" y="2166295"/>
                  <a:pt x="10088528" y="2123364"/>
                </a:cubicBezTo>
                <a:cubicBezTo>
                  <a:pt x="10088528" y="2080429"/>
                  <a:pt x="10123332" y="2045628"/>
                  <a:pt x="10166265" y="2045628"/>
                </a:cubicBezTo>
                <a:close/>
                <a:moveTo>
                  <a:pt x="9978044" y="2045628"/>
                </a:moveTo>
                <a:cubicBezTo>
                  <a:pt x="10020977" y="2045628"/>
                  <a:pt x="10055781" y="2080429"/>
                  <a:pt x="10055781" y="2123364"/>
                </a:cubicBezTo>
                <a:cubicBezTo>
                  <a:pt x="10055781" y="2166295"/>
                  <a:pt x="10020977" y="2201099"/>
                  <a:pt x="9978044" y="2201099"/>
                </a:cubicBezTo>
                <a:cubicBezTo>
                  <a:pt x="9935111" y="2201099"/>
                  <a:pt x="9900307" y="2166295"/>
                  <a:pt x="9900307" y="2123364"/>
                </a:cubicBezTo>
                <a:cubicBezTo>
                  <a:pt x="9900307" y="2080429"/>
                  <a:pt x="9935111" y="2045628"/>
                  <a:pt x="9978044" y="2045628"/>
                </a:cubicBezTo>
                <a:close/>
                <a:moveTo>
                  <a:pt x="9789823" y="2045628"/>
                </a:moveTo>
                <a:cubicBezTo>
                  <a:pt x="9832756" y="2045628"/>
                  <a:pt x="9867560" y="2080429"/>
                  <a:pt x="9867560" y="2123364"/>
                </a:cubicBezTo>
                <a:cubicBezTo>
                  <a:pt x="9867560" y="2166295"/>
                  <a:pt x="9832756" y="2201099"/>
                  <a:pt x="9789823" y="2201099"/>
                </a:cubicBezTo>
                <a:cubicBezTo>
                  <a:pt x="9746890" y="2201099"/>
                  <a:pt x="9712086" y="2166295"/>
                  <a:pt x="9712086" y="2123364"/>
                </a:cubicBezTo>
                <a:cubicBezTo>
                  <a:pt x="9712086" y="2080429"/>
                  <a:pt x="9746890" y="2045628"/>
                  <a:pt x="9789823" y="2045628"/>
                </a:cubicBezTo>
                <a:close/>
                <a:moveTo>
                  <a:pt x="9606306" y="2045628"/>
                </a:moveTo>
                <a:cubicBezTo>
                  <a:pt x="9649238" y="2045628"/>
                  <a:pt x="9684043" y="2080429"/>
                  <a:pt x="9684043" y="2123364"/>
                </a:cubicBezTo>
                <a:cubicBezTo>
                  <a:pt x="9684043" y="2166295"/>
                  <a:pt x="9649238" y="2201099"/>
                  <a:pt x="9606306" y="2201099"/>
                </a:cubicBezTo>
                <a:cubicBezTo>
                  <a:pt x="9563373" y="2201099"/>
                  <a:pt x="9528569" y="2166295"/>
                  <a:pt x="9528569" y="2123364"/>
                </a:cubicBezTo>
                <a:cubicBezTo>
                  <a:pt x="9528569" y="2080429"/>
                  <a:pt x="9563373" y="2045628"/>
                  <a:pt x="9606306" y="2045628"/>
                </a:cubicBezTo>
                <a:close/>
                <a:moveTo>
                  <a:pt x="9413378" y="2045628"/>
                </a:moveTo>
                <a:cubicBezTo>
                  <a:pt x="9456311" y="2045628"/>
                  <a:pt x="9491115" y="2080429"/>
                  <a:pt x="9491115" y="2123364"/>
                </a:cubicBezTo>
                <a:cubicBezTo>
                  <a:pt x="9491115" y="2166295"/>
                  <a:pt x="9456311" y="2201099"/>
                  <a:pt x="9413378" y="2201099"/>
                </a:cubicBezTo>
                <a:cubicBezTo>
                  <a:pt x="9370445" y="2201099"/>
                  <a:pt x="9335641" y="2166295"/>
                  <a:pt x="9335641" y="2123364"/>
                </a:cubicBezTo>
                <a:cubicBezTo>
                  <a:pt x="9335641" y="2080429"/>
                  <a:pt x="9370445" y="2045628"/>
                  <a:pt x="9413378" y="2045628"/>
                </a:cubicBezTo>
                <a:close/>
                <a:moveTo>
                  <a:pt x="9234570" y="2045628"/>
                </a:moveTo>
                <a:cubicBezTo>
                  <a:pt x="9277503" y="2045628"/>
                  <a:pt x="9312307" y="2080429"/>
                  <a:pt x="9312307" y="2123364"/>
                </a:cubicBezTo>
                <a:cubicBezTo>
                  <a:pt x="9312307" y="2166295"/>
                  <a:pt x="9277503" y="2201099"/>
                  <a:pt x="9234570" y="2201099"/>
                </a:cubicBezTo>
                <a:cubicBezTo>
                  <a:pt x="9191637" y="2201099"/>
                  <a:pt x="9156833" y="2166295"/>
                  <a:pt x="9156833" y="2123364"/>
                </a:cubicBezTo>
                <a:cubicBezTo>
                  <a:pt x="9156833" y="2080429"/>
                  <a:pt x="9191637" y="2045628"/>
                  <a:pt x="9234570" y="2045628"/>
                </a:cubicBezTo>
                <a:close/>
                <a:moveTo>
                  <a:pt x="9036936" y="2045628"/>
                </a:moveTo>
                <a:cubicBezTo>
                  <a:pt x="9079869" y="2045628"/>
                  <a:pt x="9114673" y="2080429"/>
                  <a:pt x="9114673" y="2123364"/>
                </a:cubicBezTo>
                <a:cubicBezTo>
                  <a:pt x="9114673" y="2166295"/>
                  <a:pt x="9079869" y="2201099"/>
                  <a:pt x="9036936" y="2201099"/>
                </a:cubicBezTo>
                <a:cubicBezTo>
                  <a:pt x="8994003" y="2201099"/>
                  <a:pt x="8959199" y="2166295"/>
                  <a:pt x="8959199" y="2123364"/>
                </a:cubicBezTo>
                <a:cubicBezTo>
                  <a:pt x="8959199" y="2080429"/>
                  <a:pt x="8994003" y="2045628"/>
                  <a:pt x="9036936" y="2045628"/>
                </a:cubicBezTo>
                <a:close/>
                <a:moveTo>
                  <a:pt x="8853421" y="2045628"/>
                </a:moveTo>
                <a:cubicBezTo>
                  <a:pt x="8896354" y="2045628"/>
                  <a:pt x="8931158" y="2080429"/>
                  <a:pt x="8931158" y="2123364"/>
                </a:cubicBezTo>
                <a:cubicBezTo>
                  <a:pt x="8931158" y="2166295"/>
                  <a:pt x="8896354" y="2201099"/>
                  <a:pt x="8853421" y="2201099"/>
                </a:cubicBezTo>
                <a:cubicBezTo>
                  <a:pt x="8810489" y="2201099"/>
                  <a:pt x="8775685" y="2166295"/>
                  <a:pt x="8775685" y="2123364"/>
                </a:cubicBezTo>
                <a:cubicBezTo>
                  <a:pt x="8775685" y="2080429"/>
                  <a:pt x="8810489" y="2045628"/>
                  <a:pt x="8853421" y="2045628"/>
                </a:cubicBezTo>
                <a:close/>
                <a:moveTo>
                  <a:pt x="8669907" y="2045628"/>
                </a:moveTo>
                <a:cubicBezTo>
                  <a:pt x="8712840" y="2045628"/>
                  <a:pt x="8747644" y="2080429"/>
                  <a:pt x="8747644" y="2123364"/>
                </a:cubicBezTo>
                <a:cubicBezTo>
                  <a:pt x="8747644" y="2166295"/>
                  <a:pt x="8712840" y="2201099"/>
                  <a:pt x="8669907" y="2201099"/>
                </a:cubicBezTo>
                <a:cubicBezTo>
                  <a:pt x="8626974" y="2201099"/>
                  <a:pt x="8592170" y="2166295"/>
                  <a:pt x="8592170" y="2123364"/>
                </a:cubicBezTo>
                <a:cubicBezTo>
                  <a:pt x="8592170" y="2080429"/>
                  <a:pt x="8626974" y="2045628"/>
                  <a:pt x="8669907" y="2045628"/>
                </a:cubicBezTo>
                <a:close/>
                <a:moveTo>
                  <a:pt x="8481683" y="2045628"/>
                </a:moveTo>
                <a:cubicBezTo>
                  <a:pt x="8524616" y="2045628"/>
                  <a:pt x="8559420" y="2080429"/>
                  <a:pt x="8559420" y="2123364"/>
                </a:cubicBezTo>
                <a:cubicBezTo>
                  <a:pt x="8559420" y="2166295"/>
                  <a:pt x="8524616" y="2201099"/>
                  <a:pt x="8481683" y="2201099"/>
                </a:cubicBezTo>
                <a:cubicBezTo>
                  <a:pt x="8438750" y="2201099"/>
                  <a:pt x="8403946" y="2166295"/>
                  <a:pt x="8403946" y="2123364"/>
                </a:cubicBezTo>
                <a:cubicBezTo>
                  <a:pt x="8403946" y="2080429"/>
                  <a:pt x="8438750" y="2045628"/>
                  <a:pt x="8481683" y="2045628"/>
                </a:cubicBezTo>
                <a:close/>
                <a:moveTo>
                  <a:pt x="8298167" y="2045628"/>
                </a:moveTo>
                <a:cubicBezTo>
                  <a:pt x="8341100" y="2045628"/>
                  <a:pt x="8375904" y="2080429"/>
                  <a:pt x="8375904" y="2123364"/>
                </a:cubicBezTo>
                <a:cubicBezTo>
                  <a:pt x="8375904" y="2166295"/>
                  <a:pt x="8341100" y="2201099"/>
                  <a:pt x="8298167" y="2201099"/>
                </a:cubicBezTo>
                <a:cubicBezTo>
                  <a:pt x="8255235" y="2201099"/>
                  <a:pt x="8220430" y="2166295"/>
                  <a:pt x="8220430" y="2123364"/>
                </a:cubicBezTo>
                <a:cubicBezTo>
                  <a:pt x="8220430" y="2080429"/>
                  <a:pt x="8255235" y="2045628"/>
                  <a:pt x="8298167" y="2045628"/>
                </a:cubicBezTo>
                <a:close/>
                <a:moveTo>
                  <a:pt x="8109949" y="2045628"/>
                </a:moveTo>
                <a:cubicBezTo>
                  <a:pt x="8152882" y="2045628"/>
                  <a:pt x="8187686" y="2080429"/>
                  <a:pt x="8187686" y="2123364"/>
                </a:cubicBezTo>
                <a:cubicBezTo>
                  <a:pt x="8187686" y="2166295"/>
                  <a:pt x="8152882" y="2201099"/>
                  <a:pt x="8109949" y="2201099"/>
                </a:cubicBezTo>
                <a:cubicBezTo>
                  <a:pt x="8067016" y="2201099"/>
                  <a:pt x="8032212" y="2166295"/>
                  <a:pt x="8032212" y="2123364"/>
                </a:cubicBezTo>
                <a:cubicBezTo>
                  <a:pt x="8032212" y="2080429"/>
                  <a:pt x="8067016" y="2045628"/>
                  <a:pt x="8109949" y="2045628"/>
                </a:cubicBezTo>
                <a:close/>
                <a:moveTo>
                  <a:pt x="7926432" y="2045628"/>
                </a:moveTo>
                <a:cubicBezTo>
                  <a:pt x="7969364" y="2045628"/>
                  <a:pt x="8004169" y="2080429"/>
                  <a:pt x="8004169" y="2123364"/>
                </a:cubicBezTo>
                <a:cubicBezTo>
                  <a:pt x="8004169" y="2166295"/>
                  <a:pt x="7969364" y="2201099"/>
                  <a:pt x="7926432" y="2201099"/>
                </a:cubicBezTo>
                <a:cubicBezTo>
                  <a:pt x="7883499" y="2201099"/>
                  <a:pt x="7848695" y="2166295"/>
                  <a:pt x="7848695" y="2123364"/>
                </a:cubicBezTo>
                <a:cubicBezTo>
                  <a:pt x="7848695" y="2080429"/>
                  <a:pt x="7883499" y="2045628"/>
                  <a:pt x="7926432" y="2045628"/>
                </a:cubicBezTo>
                <a:close/>
                <a:moveTo>
                  <a:pt x="7738211" y="2045628"/>
                </a:moveTo>
                <a:cubicBezTo>
                  <a:pt x="7781143" y="2045628"/>
                  <a:pt x="7815947" y="2080429"/>
                  <a:pt x="7815947" y="2123364"/>
                </a:cubicBezTo>
                <a:cubicBezTo>
                  <a:pt x="7815947" y="2166295"/>
                  <a:pt x="7781143" y="2201099"/>
                  <a:pt x="7738211" y="2201099"/>
                </a:cubicBezTo>
                <a:cubicBezTo>
                  <a:pt x="7695278" y="2201099"/>
                  <a:pt x="7660474" y="2166295"/>
                  <a:pt x="7660474" y="2123364"/>
                </a:cubicBezTo>
                <a:cubicBezTo>
                  <a:pt x="7660474" y="2080429"/>
                  <a:pt x="7695278" y="2045628"/>
                  <a:pt x="7738211" y="2045628"/>
                </a:cubicBezTo>
                <a:close/>
                <a:moveTo>
                  <a:pt x="7554693" y="2045628"/>
                </a:moveTo>
                <a:cubicBezTo>
                  <a:pt x="7597626" y="2045628"/>
                  <a:pt x="7632430" y="2080429"/>
                  <a:pt x="7632430" y="2123364"/>
                </a:cubicBezTo>
                <a:cubicBezTo>
                  <a:pt x="7632430" y="2166295"/>
                  <a:pt x="7597626" y="2201099"/>
                  <a:pt x="7554693" y="2201099"/>
                </a:cubicBezTo>
                <a:cubicBezTo>
                  <a:pt x="7511761" y="2201099"/>
                  <a:pt x="7476957" y="2166295"/>
                  <a:pt x="7476957" y="2123364"/>
                </a:cubicBezTo>
                <a:cubicBezTo>
                  <a:pt x="7476957" y="2080429"/>
                  <a:pt x="7511761" y="2045628"/>
                  <a:pt x="7554693" y="2045628"/>
                </a:cubicBezTo>
                <a:close/>
                <a:moveTo>
                  <a:pt x="7366472" y="2045628"/>
                </a:moveTo>
                <a:cubicBezTo>
                  <a:pt x="7409405" y="2045628"/>
                  <a:pt x="7444209" y="2080429"/>
                  <a:pt x="7444209" y="2123364"/>
                </a:cubicBezTo>
                <a:cubicBezTo>
                  <a:pt x="7444209" y="2166295"/>
                  <a:pt x="7409405" y="2201099"/>
                  <a:pt x="7366472" y="2201099"/>
                </a:cubicBezTo>
                <a:cubicBezTo>
                  <a:pt x="7323540" y="2201099"/>
                  <a:pt x="7288736" y="2166295"/>
                  <a:pt x="7288736" y="2123364"/>
                </a:cubicBezTo>
                <a:cubicBezTo>
                  <a:pt x="7288736" y="2080429"/>
                  <a:pt x="7323540" y="2045628"/>
                  <a:pt x="7366472" y="2045628"/>
                </a:cubicBezTo>
                <a:close/>
                <a:moveTo>
                  <a:pt x="7178251" y="2045628"/>
                </a:moveTo>
                <a:cubicBezTo>
                  <a:pt x="7221184" y="2045628"/>
                  <a:pt x="7255988" y="2080429"/>
                  <a:pt x="7255988" y="2123364"/>
                </a:cubicBezTo>
                <a:cubicBezTo>
                  <a:pt x="7255988" y="2166295"/>
                  <a:pt x="7221184" y="2201099"/>
                  <a:pt x="7178251" y="2201099"/>
                </a:cubicBezTo>
                <a:cubicBezTo>
                  <a:pt x="7135319" y="2201099"/>
                  <a:pt x="7100514" y="2166295"/>
                  <a:pt x="7100514" y="2123364"/>
                </a:cubicBezTo>
                <a:cubicBezTo>
                  <a:pt x="7100514" y="2080429"/>
                  <a:pt x="7135319" y="2045628"/>
                  <a:pt x="7178251" y="2045628"/>
                </a:cubicBezTo>
                <a:close/>
                <a:moveTo>
                  <a:pt x="6985327" y="2045628"/>
                </a:moveTo>
                <a:cubicBezTo>
                  <a:pt x="7028260" y="2045628"/>
                  <a:pt x="7063064" y="2080429"/>
                  <a:pt x="7063064" y="2123364"/>
                </a:cubicBezTo>
                <a:cubicBezTo>
                  <a:pt x="7063064" y="2166295"/>
                  <a:pt x="7028260" y="2201099"/>
                  <a:pt x="6985327" y="2201099"/>
                </a:cubicBezTo>
                <a:cubicBezTo>
                  <a:pt x="6942394" y="2201099"/>
                  <a:pt x="6907590" y="2166295"/>
                  <a:pt x="6907590" y="2123364"/>
                </a:cubicBezTo>
                <a:cubicBezTo>
                  <a:pt x="6907590" y="2080429"/>
                  <a:pt x="6942394" y="2045628"/>
                  <a:pt x="6985327" y="2045628"/>
                </a:cubicBezTo>
                <a:close/>
                <a:moveTo>
                  <a:pt x="6801807" y="2045628"/>
                </a:moveTo>
                <a:cubicBezTo>
                  <a:pt x="6844740" y="2045628"/>
                  <a:pt x="6879544" y="2080429"/>
                  <a:pt x="6879544" y="2123364"/>
                </a:cubicBezTo>
                <a:cubicBezTo>
                  <a:pt x="6879544" y="2166295"/>
                  <a:pt x="6844740" y="2201099"/>
                  <a:pt x="6801807" y="2201099"/>
                </a:cubicBezTo>
                <a:cubicBezTo>
                  <a:pt x="6758874" y="2201099"/>
                  <a:pt x="6724070" y="2166295"/>
                  <a:pt x="6724070" y="2123364"/>
                </a:cubicBezTo>
                <a:cubicBezTo>
                  <a:pt x="6724070" y="2080429"/>
                  <a:pt x="6758874" y="2045628"/>
                  <a:pt x="6801807" y="2045628"/>
                </a:cubicBezTo>
                <a:close/>
                <a:moveTo>
                  <a:pt x="6613586" y="2045628"/>
                </a:moveTo>
                <a:cubicBezTo>
                  <a:pt x="6656519" y="2045628"/>
                  <a:pt x="6691323" y="2080429"/>
                  <a:pt x="6691323" y="2123364"/>
                </a:cubicBezTo>
                <a:cubicBezTo>
                  <a:pt x="6691323" y="2166295"/>
                  <a:pt x="6656519" y="2201099"/>
                  <a:pt x="6613586" y="2201099"/>
                </a:cubicBezTo>
                <a:cubicBezTo>
                  <a:pt x="6570653" y="2201099"/>
                  <a:pt x="6535849" y="2166295"/>
                  <a:pt x="6535849" y="2123364"/>
                </a:cubicBezTo>
                <a:cubicBezTo>
                  <a:pt x="6535849" y="2080429"/>
                  <a:pt x="6570653" y="2045628"/>
                  <a:pt x="6613586" y="2045628"/>
                </a:cubicBezTo>
                <a:close/>
                <a:moveTo>
                  <a:pt x="6425365" y="2045628"/>
                </a:moveTo>
                <a:cubicBezTo>
                  <a:pt x="6468298" y="2045628"/>
                  <a:pt x="6503102" y="2080429"/>
                  <a:pt x="6503102" y="2123364"/>
                </a:cubicBezTo>
                <a:cubicBezTo>
                  <a:pt x="6503102" y="2166295"/>
                  <a:pt x="6468298" y="2201099"/>
                  <a:pt x="6425365" y="2201099"/>
                </a:cubicBezTo>
                <a:cubicBezTo>
                  <a:pt x="6382432" y="2201099"/>
                  <a:pt x="6347628" y="2166295"/>
                  <a:pt x="6347628" y="2123364"/>
                </a:cubicBezTo>
                <a:cubicBezTo>
                  <a:pt x="6347628" y="2080429"/>
                  <a:pt x="6382432" y="2045628"/>
                  <a:pt x="6425365" y="2045628"/>
                </a:cubicBezTo>
                <a:close/>
                <a:moveTo>
                  <a:pt x="6241850" y="2045628"/>
                </a:moveTo>
                <a:cubicBezTo>
                  <a:pt x="6284783" y="2045628"/>
                  <a:pt x="6319587" y="2080429"/>
                  <a:pt x="6319587" y="2123364"/>
                </a:cubicBezTo>
                <a:cubicBezTo>
                  <a:pt x="6319587" y="2166295"/>
                  <a:pt x="6284783" y="2201099"/>
                  <a:pt x="6241850" y="2201099"/>
                </a:cubicBezTo>
                <a:cubicBezTo>
                  <a:pt x="6198917" y="2201099"/>
                  <a:pt x="6164113" y="2166295"/>
                  <a:pt x="6164113" y="2123364"/>
                </a:cubicBezTo>
                <a:cubicBezTo>
                  <a:pt x="6164113" y="2080429"/>
                  <a:pt x="6198917" y="2045628"/>
                  <a:pt x="6241850" y="2045628"/>
                </a:cubicBezTo>
                <a:close/>
                <a:moveTo>
                  <a:pt x="6053630" y="2045628"/>
                </a:moveTo>
                <a:cubicBezTo>
                  <a:pt x="6096563" y="2045628"/>
                  <a:pt x="6131367" y="2080429"/>
                  <a:pt x="6131367" y="2123364"/>
                </a:cubicBezTo>
                <a:cubicBezTo>
                  <a:pt x="6131367" y="2166295"/>
                  <a:pt x="6096563" y="2201099"/>
                  <a:pt x="6053630" y="2201099"/>
                </a:cubicBezTo>
                <a:cubicBezTo>
                  <a:pt x="6010698" y="2201099"/>
                  <a:pt x="5975894" y="2166295"/>
                  <a:pt x="5975894" y="2123364"/>
                </a:cubicBezTo>
                <a:cubicBezTo>
                  <a:pt x="5975894" y="2080429"/>
                  <a:pt x="6010698" y="2045628"/>
                  <a:pt x="6053630" y="2045628"/>
                </a:cubicBezTo>
                <a:close/>
                <a:moveTo>
                  <a:pt x="5870112" y="2045628"/>
                </a:moveTo>
                <a:cubicBezTo>
                  <a:pt x="5913045" y="2045628"/>
                  <a:pt x="5947849" y="2080429"/>
                  <a:pt x="5947849" y="2123364"/>
                </a:cubicBezTo>
                <a:cubicBezTo>
                  <a:pt x="5947849" y="2166295"/>
                  <a:pt x="5913045" y="2201099"/>
                  <a:pt x="5870112" y="2201099"/>
                </a:cubicBezTo>
                <a:cubicBezTo>
                  <a:pt x="5827179" y="2201099"/>
                  <a:pt x="5792375" y="2166295"/>
                  <a:pt x="5792375" y="2123364"/>
                </a:cubicBezTo>
                <a:cubicBezTo>
                  <a:pt x="5792375" y="2080429"/>
                  <a:pt x="5827179" y="2045628"/>
                  <a:pt x="5870112" y="2045628"/>
                </a:cubicBezTo>
                <a:close/>
                <a:moveTo>
                  <a:pt x="5681933" y="2045628"/>
                </a:moveTo>
                <a:cubicBezTo>
                  <a:pt x="5724824" y="2045628"/>
                  <a:pt x="5759628" y="2080429"/>
                  <a:pt x="5759628" y="2123364"/>
                </a:cubicBezTo>
                <a:cubicBezTo>
                  <a:pt x="5759628" y="2166295"/>
                  <a:pt x="5724824" y="2201099"/>
                  <a:pt x="5681933" y="2201099"/>
                </a:cubicBezTo>
                <a:cubicBezTo>
                  <a:pt x="5638990" y="2201099"/>
                  <a:pt x="5604176" y="2166295"/>
                  <a:pt x="5604176" y="2123364"/>
                </a:cubicBezTo>
                <a:cubicBezTo>
                  <a:pt x="5604176" y="2080429"/>
                  <a:pt x="5638990" y="2045628"/>
                  <a:pt x="5681933" y="2045628"/>
                </a:cubicBezTo>
                <a:close/>
                <a:moveTo>
                  <a:pt x="5498378" y="2045628"/>
                </a:moveTo>
                <a:cubicBezTo>
                  <a:pt x="5541312" y="2045628"/>
                  <a:pt x="5576126" y="2080429"/>
                  <a:pt x="5576126" y="2123364"/>
                </a:cubicBezTo>
                <a:cubicBezTo>
                  <a:pt x="5576126" y="2166295"/>
                  <a:pt x="5541312" y="2201099"/>
                  <a:pt x="5498378" y="2201099"/>
                </a:cubicBezTo>
                <a:cubicBezTo>
                  <a:pt x="5455449" y="2201099"/>
                  <a:pt x="5420640" y="2166295"/>
                  <a:pt x="5420640" y="2123364"/>
                </a:cubicBezTo>
                <a:cubicBezTo>
                  <a:pt x="5420640" y="2080429"/>
                  <a:pt x="5455449" y="2045628"/>
                  <a:pt x="5498378" y="2045628"/>
                </a:cubicBezTo>
                <a:close/>
                <a:moveTo>
                  <a:pt x="5310166" y="2045628"/>
                </a:moveTo>
                <a:cubicBezTo>
                  <a:pt x="5353095" y="2045628"/>
                  <a:pt x="5387898" y="2080429"/>
                  <a:pt x="5387898" y="2123364"/>
                </a:cubicBezTo>
                <a:cubicBezTo>
                  <a:pt x="5387898" y="2166295"/>
                  <a:pt x="5353095" y="2201099"/>
                  <a:pt x="5310166" y="2201099"/>
                </a:cubicBezTo>
                <a:cubicBezTo>
                  <a:pt x="5267235" y="2201099"/>
                  <a:pt x="5232440" y="2166295"/>
                  <a:pt x="5232440" y="2123364"/>
                </a:cubicBezTo>
                <a:cubicBezTo>
                  <a:pt x="5232440" y="2080429"/>
                  <a:pt x="5267235" y="2045628"/>
                  <a:pt x="5310166" y="2045628"/>
                </a:cubicBezTo>
                <a:close/>
                <a:moveTo>
                  <a:pt x="5126655" y="2045628"/>
                </a:moveTo>
                <a:cubicBezTo>
                  <a:pt x="5169590" y="2045628"/>
                  <a:pt x="5204392" y="2080429"/>
                  <a:pt x="5204392" y="2123364"/>
                </a:cubicBezTo>
                <a:cubicBezTo>
                  <a:pt x="5204392" y="2166295"/>
                  <a:pt x="5169590" y="2201099"/>
                  <a:pt x="5126655" y="2201099"/>
                </a:cubicBezTo>
                <a:cubicBezTo>
                  <a:pt x="5083740" y="2201099"/>
                  <a:pt x="5048928" y="2166295"/>
                  <a:pt x="5048928" y="2123364"/>
                </a:cubicBezTo>
                <a:cubicBezTo>
                  <a:pt x="5048928" y="2080429"/>
                  <a:pt x="5083740" y="2045628"/>
                  <a:pt x="5126655" y="2045628"/>
                </a:cubicBezTo>
                <a:close/>
                <a:moveTo>
                  <a:pt x="4938442" y="2045628"/>
                </a:moveTo>
                <a:cubicBezTo>
                  <a:pt x="4981380" y="2045628"/>
                  <a:pt x="5016173" y="2080429"/>
                  <a:pt x="5016173" y="2123364"/>
                </a:cubicBezTo>
                <a:cubicBezTo>
                  <a:pt x="5016173" y="2166295"/>
                  <a:pt x="4981380" y="2201099"/>
                  <a:pt x="4938442" y="2201099"/>
                </a:cubicBezTo>
                <a:cubicBezTo>
                  <a:pt x="4895516" y="2201099"/>
                  <a:pt x="4860706" y="2166295"/>
                  <a:pt x="4860706" y="2123364"/>
                </a:cubicBezTo>
                <a:cubicBezTo>
                  <a:pt x="4860706" y="2080429"/>
                  <a:pt x="4895516" y="2045628"/>
                  <a:pt x="4938442" y="2045628"/>
                </a:cubicBezTo>
                <a:close/>
                <a:moveTo>
                  <a:pt x="3061054" y="2045628"/>
                </a:moveTo>
                <a:cubicBezTo>
                  <a:pt x="3103979" y="2045628"/>
                  <a:pt x="3138789" y="2080429"/>
                  <a:pt x="3138789" y="2123364"/>
                </a:cubicBezTo>
                <a:cubicBezTo>
                  <a:pt x="3138789" y="2166295"/>
                  <a:pt x="3103979" y="2201099"/>
                  <a:pt x="3061054" y="2201099"/>
                </a:cubicBezTo>
                <a:cubicBezTo>
                  <a:pt x="3018110" y="2201099"/>
                  <a:pt x="2983301" y="2166295"/>
                  <a:pt x="2983301" y="2123364"/>
                </a:cubicBezTo>
                <a:cubicBezTo>
                  <a:pt x="2983301" y="2080429"/>
                  <a:pt x="3018110" y="2045628"/>
                  <a:pt x="3061054" y="2045628"/>
                </a:cubicBezTo>
                <a:close/>
                <a:moveTo>
                  <a:pt x="2882231" y="2045628"/>
                </a:moveTo>
                <a:cubicBezTo>
                  <a:pt x="2925163" y="2045628"/>
                  <a:pt x="2959973" y="2080429"/>
                  <a:pt x="2959973" y="2123364"/>
                </a:cubicBezTo>
                <a:cubicBezTo>
                  <a:pt x="2959973" y="2166295"/>
                  <a:pt x="2925163" y="2201099"/>
                  <a:pt x="2882231" y="2201099"/>
                </a:cubicBezTo>
                <a:cubicBezTo>
                  <a:pt x="2839307" y="2201099"/>
                  <a:pt x="2804507" y="2166295"/>
                  <a:pt x="2804507" y="2123364"/>
                </a:cubicBezTo>
                <a:cubicBezTo>
                  <a:pt x="2804507" y="2080429"/>
                  <a:pt x="2839307" y="2045628"/>
                  <a:pt x="2882231" y="2045628"/>
                </a:cubicBezTo>
                <a:close/>
                <a:moveTo>
                  <a:pt x="2689331" y="2045628"/>
                </a:moveTo>
                <a:cubicBezTo>
                  <a:pt x="2732262" y="2045628"/>
                  <a:pt x="2767041" y="2080429"/>
                  <a:pt x="2767041" y="2123364"/>
                </a:cubicBezTo>
                <a:cubicBezTo>
                  <a:pt x="2767041" y="2166295"/>
                  <a:pt x="2732262" y="2201099"/>
                  <a:pt x="2689331" y="2201099"/>
                </a:cubicBezTo>
                <a:cubicBezTo>
                  <a:pt x="2646391" y="2201099"/>
                  <a:pt x="2611599" y="2166295"/>
                  <a:pt x="2611599" y="2123364"/>
                </a:cubicBezTo>
                <a:cubicBezTo>
                  <a:pt x="2611599" y="2080429"/>
                  <a:pt x="2646391" y="2045628"/>
                  <a:pt x="2689331" y="2045628"/>
                </a:cubicBezTo>
                <a:close/>
                <a:moveTo>
                  <a:pt x="2510511" y="2045628"/>
                </a:moveTo>
                <a:cubicBezTo>
                  <a:pt x="2553455" y="2045628"/>
                  <a:pt x="2588257" y="2080429"/>
                  <a:pt x="2588257" y="2123364"/>
                </a:cubicBezTo>
                <a:cubicBezTo>
                  <a:pt x="2588257" y="2166295"/>
                  <a:pt x="2553455" y="2201099"/>
                  <a:pt x="2510511" y="2201099"/>
                </a:cubicBezTo>
                <a:cubicBezTo>
                  <a:pt x="2467567" y="2201099"/>
                  <a:pt x="2432754" y="2166295"/>
                  <a:pt x="2432754" y="2123364"/>
                </a:cubicBezTo>
                <a:cubicBezTo>
                  <a:pt x="2432754" y="2080429"/>
                  <a:pt x="2467567" y="2045628"/>
                  <a:pt x="2510511" y="2045628"/>
                </a:cubicBezTo>
                <a:close/>
                <a:moveTo>
                  <a:pt x="2317549" y="2045628"/>
                </a:moveTo>
                <a:cubicBezTo>
                  <a:pt x="2360478" y="2045628"/>
                  <a:pt x="2395290" y="2080429"/>
                  <a:pt x="2395290" y="2123364"/>
                </a:cubicBezTo>
                <a:cubicBezTo>
                  <a:pt x="2395290" y="2166295"/>
                  <a:pt x="2360478" y="2201099"/>
                  <a:pt x="2317549" y="2201099"/>
                </a:cubicBezTo>
                <a:cubicBezTo>
                  <a:pt x="2274622" y="2201099"/>
                  <a:pt x="2239824" y="2166295"/>
                  <a:pt x="2239824" y="2123364"/>
                </a:cubicBezTo>
                <a:cubicBezTo>
                  <a:pt x="2239824" y="2080429"/>
                  <a:pt x="2274622" y="2045628"/>
                  <a:pt x="2317549" y="2045628"/>
                </a:cubicBezTo>
                <a:close/>
                <a:moveTo>
                  <a:pt x="2129353" y="2045628"/>
                </a:moveTo>
                <a:cubicBezTo>
                  <a:pt x="2172280" y="2045628"/>
                  <a:pt x="2207079" y="2080429"/>
                  <a:pt x="2207079" y="2123364"/>
                </a:cubicBezTo>
                <a:cubicBezTo>
                  <a:pt x="2207079" y="2166295"/>
                  <a:pt x="2172280" y="2201099"/>
                  <a:pt x="2129353" y="2201099"/>
                </a:cubicBezTo>
                <a:cubicBezTo>
                  <a:pt x="2086426" y="2201099"/>
                  <a:pt x="2051627" y="2166295"/>
                  <a:pt x="2051627" y="2123364"/>
                </a:cubicBezTo>
                <a:cubicBezTo>
                  <a:pt x="2051627" y="2080429"/>
                  <a:pt x="2086426" y="2045628"/>
                  <a:pt x="2129353" y="2045628"/>
                </a:cubicBezTo>
                <a:close/>
                <a:moveTo>
                  <a:pt x="1941158" y="2045628"/>
                </a:moveTo>
                <a:cubicBezTo>
                  <a:pt x="1984085" y="2045628"/>
                  <a:pt x="2018884" y="2080429"/>
                  <a:pt x="2018884" y="2123364"/>
                </a:cubicBezTo>
                <a:cubicBezTo>
                  <a:pt x="2018884" y="2166295"/>
                  <a:pt x="1984085" y="2201099"/>
                  <a:pt x="1941158" y="2201099"/>
                </a:cubicBezTo>
                <a:cubicBezTo>
                  <a:pt x="1898231" y="2201099"/>
                  <a:pt x="1863432" y="2166295"/>
                  <a:pt x="1863432" y="2123364"/>
                </a:cubicBezTo>
                <a:cubicBezTo>
                  <a:pt x="1863432" y="2080429"/>
                  <a:pt x="1898231" y="2045628"/>
                  <a:pt x="1941158" y="2045628"/>
                </a:cubicBezTo>
                <a:close/>
                <a:moveTo>
                  <a:pt x="1757668" y="2045628"/>
                </a:moveTo>
                <a:cubicBezTo>
                  <a:pt x="1800594" y="2045628"/>
                  <a:pt x="1835395" y="2080429"/>
                  <a:pt x="1835395" y="2123364"/>
                </a:cubicBezTo>
                <a:cubicBezTo>
                  <a:pt x="1835395" y="2166295"/>
                  <a:pt x="1800594" y="2201099"/>
                  <a:pt x="1757668" y="2201099"/>
                </a:cubicBezTo>
                <a:cubicBezTo>
                  <a:pt x="1714724" y="2201099"/>
                  <a:pt x="1679938" y="2166295"/>
                  <a:pt x="1679938" y="2123364"/>
                </a:cubicBezTo>
                <a:cubicBezTo>
                  <a:pt x="1679938" y="2080429"/>
                  <a:pt x="1714724" y="2045628"/>
                  <a:pt x="1757668" y="2045628"/>
                </a:cubicBezTo>
                <a:close/>
                <a:moveTo>
                  <a:pt x="1569426" y="2045628"/>
                </a:moveTo>
                <a:cubicBezTo>
                  <a:pt x="1612396" y="2045628"/>
                  <a:pt x="1647197" y="2080429"/>
                  <a:pt x="1647197" y="2123364"/>
                </a:cubicBezTo>
                <a:cubicBezTo>
                  <a:pt x="1647197" y="2166295"/>
                  <a:pt x="1612396" y="2201099"/>
                  <a:pt x="1569426" y="2201099"/>
                </a:cubicBezTo>
                <a:cubicBezTo>
                  <a:pt x="1526528" y="2201099"/>
                  <a:pt x="1491717" y="2166295"/>
                  <a:pt x="1491717" y="2123364"/>
                </a:cubicBezTo>
                <a:cubicBezTo>
                  <a:pt x="1491717" y="2080429"/>
                  <a:pt x="1526528" y="2045628"/>
                  <a:pt x="1569426" y="2045628"/>
                </a:cubicBezTo>
                <a:close/>
                <a:moveTo>
                  <a:pt x="1385908" y="2045628"/>
                </a:moveTo>
                <a:cubicBezTo>
                  <a:pt x="1428853" y="2045628"/>
                  <a:pt x="1463665" y="2080429"/>
                  <a:pt x="1463665" y="2123364"/>
                </a:cubicBezTo>
                <a:cubicBezTo>
                  <a:pt x="1463665" y="2166295"/>
                  <a:pt x="1428853" y="2201099"/>
                  <a:pt x="1385908" y="2201099"/>
                </a:cubicBezTo>
                <a:cubicBezTo>
                  <a:pt x="1342963" y="2201099"/>
                  <a:pt x="1308151" y="2166295"/>
                  <a:pt x="1308151" y="2123364"/>
                </a:cubicBezTo>
                <a:cubicBezTo>
                  <a:pt x="1308151" y="2080429"/>
                  <a:pt x="1342963" y="2045628"/>
                  <a:pt x="1385908" y="2045628"/>
                </a:cubicBezTo>
                <a:close/>
                <a:moveTo>
                  <a:pt x="1202367" y="2045628"/>
                </a:moveTo>
                <a:cubicBezTo>
                  <a:pt x="1245297" y="2045628"/>
                  <a:pt x="1280100" y="2080429"/>
                  <a:pt x="1280100" y="2123364"/>
                </a:cubicBezTo>
                <a:cubicBezTo>
                  <a:pt x="1280100" y="2166295"/>
                  <a:pt x="1245297" y="2201099"/>
                  <a:pt x="1202367" y="2201099"/>
                </a:cubicBezTo>
                <a:cubicBezTo>
                  <a:pt x="1159417" y="2201099"/>
                  <a:pt x="1124653" y="2166295"/>
                  <a:pt x="1124653" y="2123364"/>
                </a:cubicBezTo>
                <a:cubicBezTo>
                  <a:pt x="1124653" y="2080429"/>
                  <a:pt x="1159417" y="2045628"/>
                  <a:pt x="1202367" y="2045628"/>
                </a:cubicBezTo>
                <a:close/>
                <a:moveTo>
                  <a:pt x="1014132" y="2045628"/>
                </a:moveTo>
                <a:cubicBezTo>
                  <a:pt x="1057059" y="2045628"/>
                  <a:pt x="1091893" y="2080429"/>
                  <a:pt x="1091893" y="2123364"/>
                </a:cubicBezTo>
                <a:cubicBezTo>
                  <a:pt x="1091893" y="2166295"/>
                  <a:pt x="1057059" y="2201099"/>
                  <a:pt x="1014132" y="2201099"/>
                </a:cubicBezTo>
                <a:cubicBezTo>
                  <a:pt x="971236" y="2201099"/>
                  <a:pt x="936429" y="2166295"/>
                  <a:pt x="936429" y="2123364"/>
                </a:cubicBezTo>
                <a:cubicBezTo>
                  <a:pt x="936429" y="2080429"/>
                  <a:pt x="971236" y="2045628"/>
                  <a:pt x="1014132" y="2045628"/>
                </a:cubicBezTo>
                <a:close/>
                <a:moveTo>
                  <a:pt x="830626" y="2045628"/>
                </a:moveTo>
                <a:cubicBezTo>
                  <a:pt x="873548" y="2045628"/>
                  <a:pt x="908383" y="2080429"/>
                  <a:pt x="908383" y="2123364"/>
                </a:cubicBezTo>
                <a:cubicBezTo>
                  <a:pt x="908383" y="2166295"/>
                  <a:pt x="873548" y="2201099"/>
                  <a:pt x="830626" y="2201099"/>
                </a:cubicBezTo>
                <a:cubicBezTo>
                  <a:pt x="787687" y="2201099"/>
                  <a:pt x="752883" y="2166295"/>
                  <a:pt x="752883" y="2123364"/>
                </a:cubicBezTo>
                <a:cubicBezTo>
                  <a:pt x="752883" y="2080429"/>
                  <a:pt x="787687" y="2045628"/>
                  <a:pt x="830626" y="2045628"/>
                </a:cubicBezTo>
                <a:close/>
                <a:moveTo>
                  <a:pt x="642394" y="2045628"/>
                </a:moveTo>
                <a:cubicBezTo>
                  <a:pt x="685333" y="2045628"/>
                  <a:pt x="720135" y="2080429"/>
                  <a:pt x="720135" y="2123364"/>
                </a:cubicBezTo>
                <a:cubicBezTo>
                  <a:pt x="720135" y="2166295"/>
                  <a:pt x="685333" y="2201099"/>
                  <a:pt x="642394" y="2201099"/>
                </a:cubicBezTo>
                <a:cubicBezTo>
                  <a:pt x="599465" y="2201099"/>
                  <a:pt x="564661" y="2166295"/>
                  <a:pt x="564661" y="2123364"/>
                </a:cubicBezTo>
                <a:cubicBezTo>
                  <a:pt x="564661" y="2080429"/>
                  <a:pt x="599465" y="2045628"/>
                  <a:pt x="642394" y="2045628"/>
                </a:cubicBezTo>
                <a:close/>
                <a:moveTo>
                  <a:pt x="458881" y="2045628"/>
                </a:moveTo>
                <a:cubicBezTo>
                  <a:pt x="501813" y="2045628"/>
                  <a:pt x="536619" y="2080429"/>
                  <a:pt x="536619" y="2123364"/>
                </a:cubicBezTo>
                <a:cubicBezTo>
                  <a:pt x="536619" y="2166295"/>
                  <a:pt x="501813" y="2201099"/>
                  <a:pt x="458881" y="2201099"/>
                </a:cubicBezTo>
                <a:cubicBezTo>
                  <a:pt x="415949" y="2201099"/>
                  <a:pt x="381147" y="2166295"/>
                  <a:pt x="381147" y="2123364"/>
                </a:cubicBezTo>
                <a:cubicBezTo>
                  <a:pt x="381147" y="2080429"/>
                  <a:pt x="415949" y="2045628"/>
                  <a:pt x="458881" y="2045628"/>
                </a:cubicBezTo>
                <a:close/>
                <a:moveTo>
                  <a:pt x="270660" y="2045628"/>
                </a:moveTo>
                <a:cubicBezTo>
                  <a:pt x="313592" y="2045628"/>
                  <a:pt x="348397" y="2080429"/>
                  <a:pt x="348397" y="2123364"/>
                </a:cubicBezTo>
                <a:cubicBezTo>
                  <a:pt x="348397" y="2166295"/>
                  <a:pt x="313592" y="2201099"/>
                  <a:pt x="270660" y="2201099"/>
                </a:cubicBezTo>
                <a:cubicBezTo>
                  <a:pt x="227727" y="2201099"/>
                  <a:pt x="192923" y="2166295"/>
                  <a:pt x="192923" y="2123364"/>
                </a:cubicBezTo>
                <a:cubicBezTo>
                  <a:pt x="192923" y="2080429"/>
                  <a:pt x="227727" y="2045628"/>
                  <a:pt x="270660" y="2045628"/>
                </a:cubicBezTo>
                <a:close/>
                <a:moveTo>
                  <a:pt x="77736" y="2045628"/>
                </a:moveTo>
                <a:cubicBezTo>
                  <a:pt x="120669" y="2045628"/>
                  <a:pt x="155473" y="2080429"/>
                  <a:pt x="155473" y="2123364"/>
                </a:cubicBezTo>
                <a:cubicBezTo>
                  <a:pt x="155473" y="2166295"/>
                  <a:pt x="120669" y="2201099"/>
                  <a:pt x="77736" y="2201099"/>
                </a:cubicBezTo>
                <a:cubicBezTo>
                  <a:pt x="34804" y="2201099"/>
                  <a:pt x="0" y="2166295"/>
                  <a:pt x="0" y="2123364"/>
                </a:cubicBezTo>
                <a:cubicBezTo>
                  <a:pt x="0" y="2080429"/>
                  <a:pt x="34804" y="2045628"/>
                  <a:pt x="77736" y="2045628"/>
                </a:cubicBezTo>
                <a:close/>
                <a:moveTo>
                  <a:pt x="10275128" y="1933986"/>
                </a:moveTo>
                <a:lnTo>
                  <a:pt x="10323317" y="1976399"/>
                </a:lnTo>
                <a:lnTo>
                  <a:pt x="10370187" y="2022880"/>
                </a:lnTo>
                <a:lnTo>
                  <a:pt x="10349781" y="2026999"/>
                </a:lnTo>
                <a:cubicBezTo>
                  <a:pt x="10306848" y="2026999"/>
                  <a:pt x="10272044" y="1992195"/>
                  <a:pt x="10272044" y="1949263"/>
                </a:cubicBezTo>
                <a:close/>
                <a:moveTo>
                  <a:pt x="96225" y="1875259"/>
                </a:moveTo>
                <a:lnTo>
                  <a:pt x="108003" y="1877637"/>
                </a:lnTo>
                <a:cubicBezTo>
                  <a:pt x="135903" y="1889437"/>
                  <a:pt x="155480" y="1917063"/>
                  <a:pt x="155480" y="1949264"/>
                </a:cubicBezTo>
                <a:cubicBezTo>
                  <a:pt x="155480" y="1992197"/>
                  <a:pt x="120677" y="2026999"/>
                  <a:pt x="77744" y="2026999"/>
                </a:cubicBezTo>
                <a:cubicBezTo>
                  <a:pt x="45545" y="2026999"/>
                  <a:pt x="17918" y="2007423"/>
                  <a:pt x="6117" y="1979522"/>
                </a:cubicBezTo>
                <a:lnTo>
                  <a:pt x="1839" y="1958332"/>
                </a:lnTo>
                <a:close/>
                <a:moveTo>
                  <a:pt x="9413378" y="1871528"/>
                </a:moveTo>
                <a:cubicBezTo>
                  <a:pt x="9456311" y="1871528"/>
                  <a:pt x="9491115" y="1906330"/>
                  <a:pt x="9491115" y="1949264"/>
                </a:cubicBezTo>
                <a:cubicBezTo>
                  <a:pt x="9491115" y="1992197"/>
                  <a:pt x="9456311" y="2026999"/>
                  <a:pt x="9413378" y="2026999"/>
                </a:cubicBezTo>
                <a:cubicBezTo>
                  <a:pt x="9370445" y="2026999"/>
                  <a:pt x="9335641" y="1992197"/>
                  <a:pt x="9335641" y="1949264"/>
                </a:cubicBezTo>
                <a:cubicBezTo>
                  <a:pt x="9335641" y="1906330"/>
                  <a:pt x="9370445" y="1871528"/>
                  <a:pt x="9413378" y="1871528"/>
                </a:cubicBezTo>
                <a:close/>
                <a:moveTo>
                  <a:pt x="9234570" y="1871528"/>
                </a:moveTo>
                <a:cubicBezTo>
                  <a:pt x="9277503" y="1871528"/>
                  <a:pt x="9312307" y="1906330"/>
                  <a:pt x="9312307" y="1949264"/>
                </a:cubicBezTo>
                <a:cubicBezTo>
                  <a:pt x="9312307" y="1992197"/>
                  <a:pt x="9277503" y="2026999"/>
                  <a:pt x="9234570" y="2026999"/>
                </a:cubicBezTo>
                <a:cubicBezTo>
                  <a:pt x="9191637" y="2026999"/>
                  <a:pt x="9156833" y="1992197"/>
                  <a:pt x="9156833" y="1949264"/>
                </a:cubicBezTo>
                <a:cubicBezTo>
                  <a:pt x="9156833" y="1906330"/>
                  <a:pt x="9191637" y="1871528"/>
                  <a:pt x="9234570" y="1871528"/>
                </a:cubicBezTo>
                <a:close/>
                <a:moveTo>
                  <a:pt x="9036936" y="1871528"/>
                </a:moveTo>
                <a:cubicBezTo>
                  <a:pt x="9079869" y="1871528"/>
                  <a:pt x="9114673" y="1906330"/>
                  <a:pt x="9114673" y="1949264"/>
                </a:cubicBezTo>
                <a:cubicBezTo>
                  <a:pt x="9114673" y="1992197"/>
                  <a:pt x="9079869" y="2026999"/>
                  <a:pt x="9036936" y="2026999"/>
                </a:cubicBezTo>
                <a:cubicBezTo>
                  <a:pt x="8994003" y="2026999"/>
                  <a:pt x="8959199" y="1992197"/>
                  <a:pt x="8959199" y="1949264"/>
                </a:cubicBezTo>
                <a:cubicBezTo>
                  <a:pt x="8959199" y="1906330"/>
                  <a:pt x="8994003" y="1871528"/>
                  <a:pt x="9036936" y="1871528"/>
                </a:cubicBezTo>
                <a:close/>
                <a:moveTo>
                  <a:pt x="8853421" y="1871528"/>
                </a:moveTo>
                <a:cubicBezTo>
                  <a:pt x="8896354" y="1871528"/>
                  <a:pt x="8931158" y="1906330"/>
                  <a:pt x="8931158" y="1949264"/>
                </a:cubicBezTo>
                <a:cubicBezTo>
                  <a:pt x="8931158" y="1992197"/>
                  <a:pt x="8896354" y="2026999"/>
                  <a:pt x="8853421" y="2026999"/>
                </a:cubicBezTo>
                <a:cubicBezTo>
                  <a:pt x="8810489" y="2026999"/>
                  <a:pt x="8775685" y="1992197"/>
                  <a:pt x="8775685" y="1949264"/>
                </a:cubicBezTo>
                <a:cubicBezTo>
                  <a:pt x="8775685" y="1906330"/>
                  <a:pt x="8810489" y="1871528"/>
                  <a:pt x="8853421" y="1871528"/>
                </a:cubicBezTo>
                <a:close/>
                <a:moveTo>
                  <a:pt x="8669907" y="1871528"/>
                </a:moveTo>
                <a:cubicBezTo>
                  <a:pt x="8712840" y="1871528"/>
                  <a:pt x="8747644" y="1906330"/>
                  <a:pt x="8747644" y="1949264"/>
                </a:cubicBezTo>
                <a:cubicBezTo>
                  <a:pt x="8747644" y="1992197"/>
                  <a:pt x="8712840" y="2026999"/>
                  <a:pt x="8669907" y="2026999"/>
                </a:cubicBezTo>
                <a:cubicBezTo>
                  <a:pt x="8626974" y="2026999"/>
                  <a:pt x="8592170" y="1992197"/>
                  <a:pt x="8592170" y="1949264"/>
                </a:cubicBezTo>
                <a:cubicBezTo>
                  <a:pt x="8592170" y="1906330"/>
                  <a:pt x="8626974" y="1871528"/>
                  <a:pt x="8669907" y="1871528"/>
                </a:cubicBezTo>
                <a:close/>
                <a:moveTo>
                  <a:pt x="8481683" y="1871528"/>
                </a:moveTo>
                <a:cubicBezTo>
                  <a:pt x="8524616" y="1871528"/>
                  <a:pt x="8559420" y="1906330"/>
                  <a:pt x="8559420" y="1949264"/>
                </a:cubicBezTo>
                <a:cubicBezTo>
                  <a:pt x="8559420" y="1992197"/>
                  <a:pt x="8524616" y="2026999"/>
                  <a:pt x="8481683" y="2026999"/>
                </a:cubicBezTo>
                <a:cubicBezTo>
                  <a:pt x="8438750" y="2026999"/>
                  <a:pt x="8403946" y="1992197"/>
                  <a:pt x="8403946" y="1949264"/>
                </a:cubicBezTo>
                <a:cubicBezTo>
                  <a:pt x="8403946" y="1906330"/>
                  <a:pt x="8438750" y="1871528"/>
                  <a:pt x="8481683" y="1871528"/>
                </a:cubicBezTo>
                <a:close/>
                <a:moveTo>
                  <a:pt x="8298167" y="1871528"/>
                </a:moveTo>
                <a:cubicBezTo>
                  <a:pt x="8341100" y="1871528"/>
                  <a:pt x="8375904" y="1906330"/>
                  <a:pt x="8375904" y="1949264"/>
                </a:cubicBezTo>
                <a:cubicBezTo>
                  <a:pt x="8375904" y="1992197"/>
                  <a:pt x="8341100" y="2026999"/>
                  <a:pt x="8298167" y="2026999"/>
                </a:cubicBezTo>
                <a:cubicBezTo>
                  <a:pt x="8255235" y="2026999"/>
                  <a:pt x="8220430" y="1992197"/>
                  <a:pt x="8220430" y="1949264"/>
                </a:cubicBezTo>
                <a:cubicBezTo>
                  <a:pt x="8220430" y="1906330"/>
                  <a:pt x="8255235" y="1871528"/>
                  <a:pt x="8298167" y="1871528"/>
                </a:cubicBezTo>
                <a:close/>
                <a:moveTo>
                  <a:pt x="8109949" y="1871528"/>
                </a:moveTo>
                <a:cubicBezTo>
                  <a:pt x="8152882" y="1871528"/>
                  <a:pt x="8187686" y="1906330"/>
                  <a:pt x="8187686" y="1949264"/>
                </a:cubicBezTo>
                <a:cubicBezTo>
                  <a:pt x="8187686" y="1992197"/>
                  <a:pt x="8152882" y="2026999"/>
                  <a:pt x="8109949" y="2026999"/>
                </a:cubicBezTo>
                <a:cubicBezTo>
                  <a:pt x="8067016" y="2026999"/>
                  <a:pt x="8032212" y="1992197"/>
                  <a:pt x="8032212" y="1949264"/>
                </a:cubicBezTo>
                <a:cubicBezTo>
                  <a:pt x="8032212" y="1906330"/>
                  <a:pt x="8067016" y="1871528"/>
                  <a:pt x="8109949" y="1871528"/>
                </a:cubicBezTo>
                <a:close/>
                <a:moveTo>
                  <a:pt x="7926432" y="1871528"/>
                </a:moveTo>
                <a:cubicBezTo>
                  <a:pt x="7969364" y="1871528"/>
                  <a:pt x="8004169" y="1906330"/>
                  <a:pt x="8004169" y="1949264"/>
                </a:cubicBezTo>
                <a:cubicBezTo>
                  <a:pt x="8004169" y="1992197"/>
                  <a:pt x="7969364" y="2026999"/>
                  <a:pt x="7926432" y="2026999"/>
                </a:cubicBezTo>
                <a:cubicBezTo>
                  <a:pt x="7883499" y="2026999"/>
                  <a:pt x="7848695" y="1992197"/>
                  <a:pt x="7848695" y="1949264"/>
                </a:cubicBezTo>
                <a:cubicBezTo>
                  <a:pt x="7848695" y="1906330"/>
                  <a:pt x="7883499" y="1871528"/>
                  <a:pt x="7926432" y="1871528"/>
                </a:cubicBezTo>
                <a:close/>
                <a:moveTo>
                  <a:pt x="7738211" y="1871528"/>
                </a:moveTo>
                <a:cubicBezTo>
                  <a:pt x="7781143" y="1871528"/>
                  <a:pt x="7815947" y="1906330"/>
                  <a:pt x="7815947" y="1949264"/>
                </a:cubicBezTo>
                <a:cubicBezTo>
                  <a:pt x="7815947" y="1992197"/>
                  <a:pt x="7781143" y="2026999"/>
                  <a:pt x="7738211" y="2026999"/>
                </a:cubicBezTo>
                <a:cubicBezTo>
                  <a:pt x="7695278" y="2026999"/>
                  <a:pt x="7660474" y="1992197"/>
                  <a:pt x="7660474" y="1949264"/>
                </a:cubicBezTo>
                <a:cubicBezTo>
                  <a:pt x="7660474" y="1906330"/>
                  <a:pt x="7695278" y="1871528"/>
                  <a:pt x="7738211" y="1871528"/>
                </a:cubicBezTo>
                <a:close/>
                <a:moveTo>
                  <a:pt x="7554693" y="1871528"/>
                </a:moveTo>
                <a:cubicBezTo>
                  <a:pt x="7597626" y="1871528"/>
                  <a:pt x="7632430" y="1906330"/>
                  <a:pt x="7632430" y="1949264"/>
                </a:cubicBezTo>
                <a:cubicBezTo>
                  <a:pt x="7632430" y="1992197"/>
                  <a:pt x="7597626" y="2026999"/>
                  <a:pt x="7554693" y="2026999"/>
                </a:cubicBezTo>
                <a:cubicBezTo>
                  <a:pt x="7511761" y="2026999"/>
                  <a:pt x="7476957" y="1992197"/>
                  <a:pt x="7476957" y="1949264"/>
                </a:cubicBezTo>
                <a:cubicBezTo>
                  <a:pt x="7476957" y="1906330"/>
                  <a:pt x="7511761" y="1871528"/>
                  <a:pt x="7554693" y="1871528"/>
                </a:cubicBezTo>
                <a:close/>
                <a:moveTo>
                  <a:pt x="7366472" y="1871528"/>
                </a:moveTo>
                <a:cubicBezTo>
                  <a:pt x="7409405" y="1871528"/>
                  <a:pt x="7444209" y="1906330"/>
                  <a:pt x="7444209" y="1949264"/>
                </a:cubicBezTo>
                <a:cubicBezTo>
                  <a:pt x="7444209" y="1992197"/>
                  <a:pt x="7409405" y="2026999"/>
                  <a:pt x="7366472" y="2026999"/>
                </a:cubicBezTo>
                <a:cubicBezTo>
                  <a:pt x="7323540" y="2026999"/>
                  <a:pt x="7288736" y="1992197"/>
                  <a:pt x="7288736" y="1949264"/>
                </a:cubicBezTo>
                <a:cubicBezTo>
                  <a:pt x="7288736" y="1906330"/>
                  <a:pt x="7323540" y="1871528"/>
                  <a:pt x="7366472" y="1871528"/>
                </a:cubicBezTo>
                <a:close/>
                <a:moveTo>
                  <a:pt x="7178251" y="1871528"/>
                </a:moveTo>
                <a:cubicBezTo>
                  <a:pt x="7221184" y="1871528"/>
                  <a:pt x="7255988" y="1906330"/>
                  <a:pt x="7255988" y="1949264"/>
                </a:cubicBezTo>
                <a:cubicBezTo>
                  <a:pt x="7255988" y="1992197"/>
                  <a:pt x="7221184" y="2026999"/>
                  <a:pt x="7178251" y="2026999"/>
                </a:cubicBezTo>
                <a:cubicBezTo>
                  <a:pt x="7135319" y="2026999"/>
                  <a:pt x="7100514" y="1992197"/>
                  <a:pt x="7100514" y="1949264"/>
                </a:cubicBezTo>
                <a:cubicBezTo>
                  <a:pt x="7100514" y="1906330"/>
                  <a:pt x="7135319" y="1871528"/>
                  <a:pt x="7178251" y="1871528"/>
                </a:cubicBezTo>
                <a:close/>
                <a:moveTo>
                  <a:pt x="6985327" y="1871528"/>
                </a:moveTo>
                <a:cubicBezTo>
                  <a:pt x="7028260" y="1871528"/>
                  <a:pt x="7063064" y="1906330"/>
                  <a:pt x="7063064" y="1949264"/>
                </a:cubicBezTo>
                <a:cubicBezTo>
                  <a:pt x="7063064" y="1992197"/>
                  <a:pt x="7028260" y="2026999"/>
                  <a:pt x="6985327" y="2026999"/>
                </a:cubicBezTo>
                <a:cubicBezTo>
                  <a:pt x="6942394" y="2026999"/>
                  <a:pt x="6907590" y="1992197"/>
                  <a:pt x="6907590" y="1949264"/>
                </a:cubicBezTo>
                <a:cubicBezTo>
                  <a:pt x="6907590" y="1906330"/>
                  <a:pt x="6942394" y="1871528"/>
                  <a:pt x="6985327" y="1871528"/>
                </a:cubicBezTo>
                <a:close/>
                <a:moveTo>
                  <a:pt x="6801807" y="1871528"/>
                </a:moveTo>
                <a:cubicBezTo>
                  <a:pt x="6844740" y="1871528"/>
                  <a:pt x="6879544" y="1906330"/>
                  <a:pt x="6879544" y="1949264"/>
                </a:cubicBezTo>
                <a:cubicBezTo>
                  <a:pt x="6879544" y="1992197"/>
                  <a:pt x="6844740" y="2026999"/>
                  <a:pt x="6801807" y="2026999"/>
                </a:cubicBezTo>
                <a:cubicBezTo>
                  <a:pt x="6758874" y="2026999"/>
                  <a:pt x="6724070" y="1992197"/>
                  <a:pt x="6724070" y="1949264"/>
                </a:cubicBezTo>
                <a:cubicBezTo>
                  <a:pt x="6724070" y="1906330"/>
                  <a:pt x="6758874" y="1871528"/>
                  <a:pt x="6801807" y="1871528"/>
                </a:cubicBezTo>
                <a:close/>
                <a:moveTo>
                  <a:pt x="6613586" y="1871528"/>
                </a:moveTo>
                <a:cubicBezTo>
                  <a:pt x="6656519" y="1871528"/>
                  <a:pt x="6691323" y="1906330"/>
                  <a:pt x="6691323" y="1949264"/>
                </a:cubicBezTo>
                <a:cubicBezTo>
                  <a:pt x="6691323" y="1992197"/>
                  <a:pt x="6656519" y="2026999"/>
                  <a:pt x="6613586" y="2026999"/>
                </a:cubicBezTo>
                <a:cubicBezTo>
                  <a:pt x="6570653" y="2026999"/>
                  <a:pt x="6535849" y="1992197"/>
                  <a:pt x="6535849" y="1949264"/>
                </a:cubicBezTo>
                <a:cubicBezTo>
                  <a:pt x="6535849" y="1906330"/>
                  <a:pt x="6570653" y="1871528"/>
                  <a:pt x="6613586" y="1871528"/>
                </a:cubicBezTo>
                <a:close/>
                <a:moveTo>
                  <a:pt x="6425365" y="1871528"/>
                </a:moveTo>
                <a:cubicBezTo>
                  <a:pt x="6468298" y="1871528"/>
                  <a:pt x="6503102" y="1906330"/>
                  <a:pt x="6503102" y="1949264"/>
                </a:cubicBezTo>
                <a:cubicBezTo>
                  <a:pt x="6503102" y="1992197"/>
                  <a:pt x="6468298" y="2026999"/>
                  <a:pt x="6425365" y="2026999"/>
                </a:cubicBezTo>
                <a:cubicBezTo>
                  <a:pt x="6382432" y="2026999"/>
                  <a:pt x="6347628" y="1992197"/>
                  <a:pt x="6347628" y="1949264"/>
                </a:cubicBezTo>
                <a:cubicBezTo>
                  <a:pt x="6347628" y="1906330"/>
                  <a:pt x="6382432" y="1871528"/>
                  <a:pt x="6425365" y="1871528"/>
                </a:cubicBezTo>
                <a:close/>
                <a:moveTo>
                  <a:pt x="6241850" y="1871528"/>
                </a:moveTo>
                <a:cubicBezTo>
                  <a:pt x="6284783" y="1871528"/>
                  <a:pt x="6319587" y="1906330"/>
                  <a:pt x="6319587" y="1949264"/>
                </a:cubicBezTo>
                <a:cubicBezTo>
                  <a:pt x="6319587" y="1992197"/>
                  <a:pt x="6284783" y="2026999"/>
                  <a:pt x="6241850" y="2026999"/>
                </a:cubicBezTo>
                <a:cubicBezTo>
                  <a:pt x="6198917" y="2026999"/>
                  <a:pt x="6164113" y="1992197"/>
                  <a:pt x="6164113" y="1949264"/>
                </a:cubicBezTo>
                <a:cubicBezTo>
                  <a:pt x="6164113" y="1906330"/>
                  <a:pt x="6198917" y="1871528"/>
                  <a:pt x="6241850" y="1871528"/>
                </a:cubicBezTo>
                <a:close/>
                <a:moveTo>
                  <a:pt x="5681936" y="1871528"/>
                </a:moveTo>
                <a:cubicBezTo>
                  <a:pt x="5724824" y="1871528"/>
                  <a:pt x="5759628" y="1906330"/>
                  <a:pt x="5759628" y="1949264"/>
                </a:cubicBezTo>
                <a:cubicBezTo>
                  <a:pt x="5759628" y="1992197"/>
                  <a:pt x="5724824" y="2026999"/>
                  <a:pt x="5681936" y="2026999"/>
                </a:cubicBezTo>
                <a:cubicBezTo>
                  <a:pt x="5638990" y="2026999"/>
                  <a:pt x="5604176" y="1992197"/>
                  <a:pt x="5604176" y="1949264"/>
                </a:cubicBezTo>
                <a:cubicBezTo>
                  <a:pt x="5604176" y="1906330"/>
                  <a:pt x="5638990" y="1871528"/>
                  <a:pt x="5681936" y="1871528"/>
                </a:cubicBezTo>
                <a:close/>
                <a:moveTo>
                  <a:pt x="5126655" y="1871528"/>
                </a:moveTo>
                <a:cubicBezTo>
                  <a:pt x="5169590" y="1871528"/>
                  <a:pt x="5204395" y="1906330"/>
                  <a:pt x="5204395" y="1949264"/>
                </a:cubicBezTo>
                <a:cubicBezTo>
                  <a:pt x="5204395" y="1992197"/>
                  <a:pt x="5169590" y="2026999"/>
                  <a:pt x="5126655" y="2026999"/>
                </a:cubicBezTo>
                <a:cubicBezTo>
                  <a:pt x="5083744" y="2026999"/>
                  <a:pt x="5048931" y="1992197"/>
                  <a:pt x="5048931" y="1949264"/>
                </a:cubicBezTo>
                <a:cubicBezTo>
                  <a:pt x="5048931" y="1906330"/>
                  <a:pt x="5083744" y="1871528"/>
                  <a:pt x="5126655" y="1871528"/>
                </a:cubicBezTo>
                <a:close/>
                <a:moveTo>
                  <a:pt x="2882240" y="1871528"/>
                </a:moveTo>
                <a:cubicBezTo>
                  <a:pt x="2925171" y="1871528"/>
                  <a:pt x="2959981" y="1906330"/>
                  <a:pt x="2959981" y="1949264"/>
                </a:cubicBezTo>
                <a:cubicBezTo>
                  <a:pt x="2959981" y="1992197"/>
                  <a:pt x="2925171" y="2026999"/>
                  <a:pt x="2882240" y="2026999"/>
                </a:cubicBezTo>
                <a:cubicBezTo>
                  <a:pt x="2839316" y="2026999"/>
                  <a:pt x="2804517" y="1992197"/>
                  <a:pt x="2804517" y="1949264"/>
                </a:cubicBezTo>
                <a:cubicBezTo>
                  <a:pt x="2804517" y="1906330"/>
                  <a:pt x="2839316" y="1871528"/>
                  <a:pt x="2882240" y="1871528"/>
                </a:cubicBezTo>
                <a:close/>
                <a:moveTo>
                  <a:pt x="2689340" y="1871528"/>
                </a:moveTo>
                <a:cubicBezTo>
                  <a:pt x="2732269" y="1871528"/>
                  <a:pt x="2767048" y="1906330"/>
                  <a:pt x="2767048" y="1949264"/>
                </a:cubicBezTo>
                <a:cubicBezTo>
                  <a:pt x="2767048" y="1992197"/>
                  <a:pt x="2732269" y="2026999"/>
                  <a:pt x="2689340" y="2026999"/>
                </a:cubicBezTo>
                <a:cubicBezTo>
                  <a:pt x="2646398" y="2026999"/>
                  <a:pt x="2611606" y="1992197"/>
                  <a:pt x="2611606" y="1949264"/>
                </a:cubicBezTo>
                <a:cubicBezTo>
                  <a:pt x="2611606" y="1906330"/>
                  <a:pt x="2646398" y="1871528"/>
                  <a:pt x="2689340" y="1871528"/>
                </a:cubicBezTo>
                <a:close/>
                <a:moveTo>
                  <a:pt x="2510519" y="1871528"/>
                </a:moveTo>
                <a:cubicBezTo>
                  <a:pt x="2553465" y="1871528"/>
                  <a:pt x="2588265" y="1906330"/>
                  <a:pt x="2588265" y="1949264"/>
                </a:cubicBezTo>
                <a:cubicBezTo>
                  <a:pt x="2588265" y="1992197"/>
                  <a:pt x="2553465" y="2026999"/>
                  <a:pt x="2510519" y="2026999"/>
                </a:cubicBezTo>
                <a:cubicBezTo>
                  <a:pt x="2467576" y="2026999"/>
                  <a:pt x="2432762" y="1992197"/>
                  <a:pt x="2432762" y="1949264"/>
                </a:cubicBezTo>
                <a:cubicBezTo>
                  <a:pt x="2432762" y="1906330"/>
                  <a:pt x="2467576" y="1871528"/>
                  <a:pt x="2510519" y="1871528"/>
                </a:cubicBezTo>
                <a:close/>
                <a:moveTo>
                  <a:pt x="2317556" y="1871528"/>
                </a:moveTo>
                <a:cubicBezTo>
                  <a:pt x="2360484" y="1871528"/>
                  <a:pt x="2395296" y="1906330"/>
                  <a:pt x="2395296" y="1949264"/>
                </a:cubicBezTo>
                <a:cubicBezTo>
                  <a:pt x="2395296" y="1992197"/>
                  <a:pt x="2360484" y="2026999"/>
                  <a:pt x="2317556" y="2026999"/>
                </a:cubicBezTo>
                <a:cubicBezTo>
                  <a:pt x="2274629" y="2026999"/>
                  <a:pt x="2239831" y="1992197"/>
                  <a:pt x="2239831" y="1949264"/>
                </a:cubicBezTo>
                <a:cubicBezTo>
                  <a:pt x="2239831" y="1906330"/>
                  <a:pt x="2274629" y="1871528"/>
                  <a:pt x="2317556" y="1871528"/>
                </a:cubicBezTo>
                <a:close/>
                <a:moveTo>
                  <a:pt x="1757677" y="1871528"/>
                </a:moveTo>
                <a:cubicBezTo>
                  <a:pt x="1800603" y="1871528"/>
                  <a:pt x="1835405" y="1906330"/>
                  <a:pt x="1835405" y="1949264"/>
                </a:cubicBezTo>
                <a:cubicBezTo>
                  <a:pt x="1835405" y="1992197"/>
                  <a:pt x="1800603" y="2026999"/>
                  <a:pt x="1757677" y="2026999"/>
                </a:cubicBezTo>
                <a:cubicBezTo>
                  <a:pt x="1714731" y="2026999"/>
                  <a:pt x="1679951" y="1992197"/>
                  <a:pt x="1679951" y="1949264"/>
                </a:cubicBezTo>
                <a:cubicBezTo>
                  <a:pt x="1679951" y="1906330"/>
                  <a:pt x="1714731" y="1871528"/>
                  <a:pt x="1757677" y="1871528"/>
                </a:cubicBezTo>
                <a:close/>
                <a:moveTo>
                  <a:pt x="1569451" y="1871528"/>
                </a:moveTo>
                <a:cubicBezTo>
                  <a:pt x="1612408" y="1871528"/>
                  <a:pt x="1647209" y="1906330"/>
                  <a:pt x="1647209" y="1949264"/>
                </a:cubicBezTo>
                <a:cubicBezTo>
                  <a:pt x="1647209" y="1992197"/>
                  <a:pt x="1612408" y="2026999"/>
                  <a:pt x="1569451" y="2026999"/>
                </a:cubicBezTo>
                <a:cubicBezTo>
                  <a:pt x="1526540" y="2026999"/>
                  <a:pt x="1491728" y="1992197"/>
                  <a:pt x="1491728" y="1949264"/>
                </a:cubicBezTo>
                <a:cubicBezTo>
                  <a:pt x="1491728" y="1906330"/>
                  <a:pt x="1526540" y="1871528"/>
                  <a:pt x="1569451" y="1871528"/>
                </a:cubicBezTo>
                <a:close/>
                <a:moveTo>
                  <a:pt x="1385919" y="1871528"/>
                </a:moveTo>
                <a:cubicBezTo>
                  <a:pt x="1428864" y="1871528"/>
                  <a:pt x="1463677" y="1906330"/>
                  <a:pt x="1463677" y="1949264"/>
                </a:cubicBezTo>
                <a:cubicBezTo>
                  <a:pt x="1463677" y="1992197"/>
                  <a:pt x="1428864" y="2026999"/>
                  <a:pt x="1385919" y="2026999"/>
                </a:cubicBezTo>
                <a:cubicBezTo>
                  <a:pt x="1342974" y="2026999"/>
                  <a:pt x="1308159" y="1992197"/>
                  <a:pt x="1308159" y="1949264"/>
                </a:cubicBezTo>
                <a:cubicBezTo>
                  <a:pt x="1308159" y="1906330"/>
                  <a:pt x="1342974" y="1871528"/>
                  <a:pt x="1385919" y="1871528"/>
                </a:cubicBezTo>
                <a:close/>
                <a:moveTo>
                  <a:pt x="1202376" y="1871528"/>
                </a:moveTo>
                <a:cubicBezTo>
                  <a:pt x="1245308" y="1871528"/>
                  <a:pt x="1280108" y="1906330"/>
                  <a:pt x="1280108" y="1949264"/>
                </a:cubicBezTo>
                <a:cubicBezTo>
                  <a:pt x="1280108" y="1992197"/>
                  <a:pt x="1245308" y="2026999"/>
                  <a:pt x="1202376" y="2026999"/>
                </a:cubicBezTo>
                <a:cubicBezTo>
                  <a:pt x="1159422" y="2026999"/>
                  <a:pt x="1124662" y="1992197"/>
                  <a:pt x="1124662" y="1949264"/>
                </a:cubicBezTo>
                <a:cubicBezTo>
                  <a:pt x="1124662" y="1906330"/>
                  <a:pt x="1159422" y="1871528"/>
                  <a:pt x="1202376" y="1871528"/>
                </a:cubicBezTo>
                <a:close/>
                <a:moveTo>
                  <a:pt x="1014132" y="1871528"/>
                </a:moveTo>
                <a:cubicBezTo>
                  <a:pt x="1057083" y="1871528"/>
                  <a:pt x="1091902" y="1906330"/>
                  <a:pt x="1091902" y="1949264"/>
                </a:cubicBezTo>
                <a:cubicBezTo>
                  <a:pt x="1091902" y="1992197"/>
                  <a:pt x="1057083" y="2026999"/>
                  <a:pt x="1014132" y="2026999"/>
                </a:cubicBezTo>
                <a:cubicBezTo>
                  <a:pt x="971246" y="2026999"/>
                  <a:pt x="936439" y="1992197"/>
                  <a:pt x="936439" y="1949264"/>
                </a:cubicBezTo>
                <a:cubicBezTo>
                  <a:pt x="936439" y="1906330"/>
                  <a:pt x="971246" y="1871528"/>
                  <a:pt x="1014132" y="1871528"/>
                </a:cubicBezTo>
                <a:close/>
                <a:moveTo>
                  <a:pt x="830636" y="1871528"/>
                </a:moveTo>
                <a:cubicBezTo>
                  <a:pt x="873555" y="1871528"/>
                  <a:pt x="908393" y="1906330"/>
                  <a:pt x="908393" y="1949264"/>
                </a:cubicBezTo>
                <a:cubicBezTo>
                  <a:pt x="908393" y="1992197"/>
                  <a:pt x="873555" y="2026999"/>
                  <a:pt x="830636" y="2026999"/>
                </a:cubicBezTo>
                <a:cubicBezTo>
                  <a:pt x="787695" y="2026999"/>
                  <a:pt x="752892" y="1992197"/>
                  <a:pt x="752892" y="1949264"/>
                </a:cubicBezTo>
                <a:cubicBezTo>
                  <a:pt x="752892" y="1906330"/>
                  <a:pt x="787695" y="1871528"/>
                  <a:pt x="830636" y="1871528"/>
                </a:cubicBezTo>
                <a:close/>
                <a:moveTo>
                  <a:pt x="642401" y="1871528"/>
                </a:moveTo>
                <a:cubicBezTo>
                  <a:pt x="685341" y="1871528"/>
                  <a:pt x="720144" y="1906330"/>
                  <a:pt x="720144" y="1949264"/>
                </a:cubicBezTo>
                <a:cubicBezTo>
                  <a:pt x="720144" y="1992197"/>
                  <a:pt x="685341" y="2026999"/>
                  <a:pt x="642401" y="2026999"/>
                </a:cubicBezTo>
                <a:cubicBezTo>
                  <a:pt x="599472" y="2026999"/>
                  <a:pt x="564669" y="1992197"/>
                  <a:pt x="564669" y="1949264"/>
                </a:cubicBezTo>
                <a:cubicBezTo>
                  <a:pt x="564669" y="1906330"/>
                  <a:pt x="599472" y="1871528"/>
                  <a:pt x="642401" y="1871528"/>
                </a:cubicBezTo>
                <a:close/>
                <a:moveTo>
                  <a:pt x="458889" y="1871528"/>
                </a:moveTo>
                <a:cubicBezTo>
                  <a:pt x="501821" y="1871528"/>
                  <a:pt x="536625" y="1906330"/>
                  <a:pt x="536625" y="1949264"/>
                </a:cubicBezTo>
                <a:cubicBezTo>
                  <a:pt x="536625" y="1992197"/>
                  <a:pt x="501821" y="2026999"/>
                  <a:pt x="458889" y="2026999"/>
                </a:cubicBezTo>
                <a:cubicBezTo>
                  <a:pt x="415956" y="2026999"/>
                  <a:pt x="381155" y="1992197"/>
                  <a:pt x="381155" y="1949264"/>
                </a:cubicBezTo>
                <a:cubicBezTo>
                  <a:pt x="381155" y="1906330"/>
                  <a:pt x="415956" y="1871528"/>
                  <a:pt x="458889" y="1871528"/>
                </a:cubicBezTo>
                <a:close/>
                <a:moveTo>
                  <a:pt x="270668" y="1871528"/>
                </a:moveTo>
                <a:cubicBezTo>
                  <a:pt x="313600" y="1871528"/>
                  <a:pt x="348404" y="1906330"/>
                  <a:pt x="348404" y="1949264"/>
                </a:cubicBezTo>
                <a:cubicBezTo>
                  <a:pt x="348404" y="1992197"/>
                  <a:pt x="313600" y="2026999"/>
                  <a:pt x="270668" y="2026999"/>
                </a:cubicBezTo>
                <a:cubicBezTo>
                  <a:pt x="227735" y="2026999"/>
                  <a:pt x="192931" y="1992197"/>
                  <a:pt x="192931" y="1949264"/>
                </a:cubicBezTo>
                <a:cubicBezTo>
                  <a:pt x="192931" y="1906330"/>
                  <a:pt x="227735" y="1871528"/>
                  <a:pt x="270668" y="1871528"/>
                </a:cubicBezTo>
                <a:close/>
                <a:moveTo>
                  <a:pt x="10166265" y="1871526"/>
                </a:moveTo>
                <a:cubicBezTo>
                  <a:pt x="10209198" y="1871526"/>
                  <a:pt x="10244002" y="1906330"/>
                  <a:pt x="10244002" y="1949263"/>
                </a:cubicBezTo>
                <a:cubicBezTo>
                  <a:pt x="10244002" y="1992195"/>
                  <a:pt x="10209198" y="2026999"/>
                  <a:pt x="10166265" y="2026999"/>
                </a:cubicBezTo>
                <a:cubicBezTo>
                  <a:pt x="10123332" y="2026999"/>
                  <a:pt x="10088528" y="1992195"/>
                  <a:pt x="10088528" y="1949263"/>
                </a:cubicBezTo>
                <a:cubicBezTo>
                  <a:pt x="10088528" y="1906330"/>
                  <a:pt x="10123332" y="1871526"/>
                  <a:pt x="10166265" y="1871526"/>
                </a:cubicBezTo>
                <a:close/>
                <a:moveTo>
                  <a:pt x="9978044" y="1871526"/>
                </a:moveTo>
                <a:cubicBezTo>
                  <a:pt x="10020977" y="1871526"/>
                  <a:pt x="10055781" y="1906330"/>
                  <a:pt x="10055781" y="1949263"/>
                </a:cubicBezTo>
                <a:cubicBezTo>
                  <a:pt x="10055781" y="1992195"/>
                  <a:pt x="10020977" y="2026999"/>
                  <a:pt x="9978044" y="2026999"/>
                </a:cubicBezTo>
                <a:cubicBezTo>
                  <a:pt x="9935111" y="2026999"/>
                  <a:pt x="9900307" y="1992195"/>
                  <a:pt x="9900307" y="1949263"/>
                </a:cubicBezTo>
                <a:cubicBezTo>
                  <a:pt x="9900307" y="1906330"/>
                  <a:pt x="9935111" y="1871526"/>
                  <a:pt x="9978044" y="1871526"/>
                </a:cubicBezTo>
                <a:close/>
                <a:moveTo>
                  <a:pt x="9789823" y="1871526"/>
                </a:moveTo>
                <a:cubicBezTo>
                  <a:pt x="9832756" y="1871526"/>
                  <a:pt x="9867560" y="1906330"/>
                  <a:pt x="9867560" y="1949263"/>
                </a:cubicBezTo>
                <a:cubicBezTo>
                  <a:pt x="9867560" y="1992195"/>
                  <a:pt x="9832756" y="2026999"/>
                  <a:pt x="9789823" y="2026999"/>
                </a:cubicBezTo>
                <a:cubicBezTo>
                  <a:pt x="9746890" y="2026999"/>
                  <a:pt x="9712086" y="1992195"/>
                  <a:pt x="9712086" y="1949263"/>
                </a:cubicBezTo>
                <a:cubicBezTo>
                  <a:pt x="9712086" y="1906330"/>
                  <a:pt x="9746890" y="1871526"/>
                  <a:pt x="9789823" y="1871526"/>
                </a:cubicBezTo>
                <a:close/>
                <a:moveTo>
                  <a:pt x="9606306" y="1871526"/>
                </a:moveTo>
                <a:cubicBezTo>
                  <a:pt x="9649238" y="1871526"/>
                  <a:pt x="9684043" y="1906330"/>
                  <a:pt x="9684043" y="1949263"/>
                </a:cubicBezTo>
                <a:cubicBezTo>
                  <a:pt x="9684043" y="1992195"/>
                  <a:pt x="9649238" y="2026999"/>
                  <a:pt x="9606306" y="2026999"/>
                </a:cubicBezTo>
                <a:cubicBezTo>
                  <a:pt x="9563373" y="2026999"/>
                  <a:pt x="9528569" y="1992195"/>
                  <a:pt x="9528569" y="1949263"/>
                </a:cubicBezTo>
                <a:cubicBezTo>
                  <a:pt x="9528569" y="1906330"/>
                  <a:pt x="9563373" y="1871526"/>
                  <a:pt x="9606306" y="1871526"/>
                </a:cubicBezTo>
                <a:close/>
                <a:moveTo>
                  <a:pt x="10091069" y="1771989"/>
                </a:moveTo>
                <a:lnTo>
                  <a:pt x="10188573" y="1857806"/>
                </a:lnTo>
                <a:lnTo>
                  <a:pt x="10166265" y="1862309"/>
                </a:lnTo>
                <a:cubicBezTo>
                  <a:pt x="10123332" y="1862309"/>
                  <a:pt x="10088528" y="1827505"/>
                  <a:pt x="10088528" y="1784572"/>
                </a:cubicBezTo>
                <a:close/>
                <a:moveTo>
                  <a:pt x="284431" y="1709613"/>
                </a:moveTo>
                <a:lnTo>
                  <a:pt x="300934" y="1712944"/>
                </a:lnTo>
                <a:cubicBezTo>
                  <a:pt x="328835" y="1724745"/>
                  <a:pt x="348412" y="1752373"/>
                  <a:pt x="348412" y="1784572"/>
                </a:cubicBezTo>
                <a:cubicBezTo>
                  <a:pt x="348412" y="1827503"/>
                  <a:pt x="313608" y="1862307"/>
                  <a:pt x="270675" y="1862307"/>
                </a:cubicBezTo>
                <a:cubicBezTo>
                  <a:pt x="238477" y="1862307"/>
                  <a:pt x="210850" y="1842730"/>
                  <a:pt x="199049" y="1814830"/>
                </a:cubicBezTo>
                <a:lnTo>
                  <a:pt x="193894" y="1789298"/>
                </a:lnTo>
                <a:close/>
                <a:moveTo>
                  <a:pt x="9978044" y="1706838"/>
                </a:moveTo>
                <a:cubicBezTo>
                  <a:pt x="10020977" y="1706838"/>
                  <a:pt x="10055781" y="1741642"/>
                  <a:pt x="10055781" y="1784572"/>
                </a:cubicBezTo>
                <a:cubicBezTo>
                  <a:pt x="10055781" y="1827505"/>
                  <a:pt x="10020977" y="1862309"/>
                  <a:pt x="9978044" y="1862309"/>
                </a:cubicBezTo>
                <a:cubicBezTo>
                  <a:pt x="9935111" y="1862309"/>
                  <a:pt x="9900307" y="1827505"/>
                  <a:pt x="9900307" y="1784572"/>
                </a:cubicBezTo>
                <a:cubicBezTo>
                  <a:pt x="9900307" y="1741642"/>
                  <a:pt x="9935111" y="1706838"/>
                  <a:pt x="9978044" y="1706838"/>
                </a:cubicBezTo>
                <a:close/>
                <a:moveTo>
                  <a:pt x="9789823" y="1706838"/>
                </a:moveTo>
                <a:cubicBezTo>
                  <a:pt x="9832756" y="1706838"/>
                  <a:pt x="9867560" y="1741642"/>
                  <a:pt x="9867560" y="1784572"/>
                </a:cubicBezTo>
                <a:cubicBezTo>
                  <a:pt x="9867560" y="1827505"/>
                  <a:pt x="9832756" y="1862309"/>
                  <a:pt x="9789823" y="1862309"/>
                </a:cubicBezTo>
                <a:cubicBezTo>
                  <a:pt x="9746890" y="1862309"/>
                  <a:pt x="9712086" y="1827505"/>
                  <a:pt x="9712086" y="1784572"/>
                </a:cubicBezTo>
                <a:cubicBezTo>
                  <a:pt x="9712086" y="1741642"/>
                  <a:pt x="9746890" y="1706838"/>
                  <a:pt x="9789823" y="1706838"/>
                </a:cubicBezTo>
                <a:close/>
                <a:moveTo>
                  <a:pt x="9606306" y="1706838"/>
                </a:moveTo>
                <a:cubicBezTo>
                  <a:pt x="9649238" y="1706838"/>
                  <a:pt x="9684043" y="1741642"/>
                  <a:pt x="9684043" y="1784572"/>
                </a:cubicBezTo>
                <a:cubicBezTo>
                  <a:pt x="9684043" y="1827505"/>
                  <a:pt x="9649238" y="1862309"/>
                  <a:pt x="9606306" y="1862309"/>
                </a:cubicBezTo>
                <a:cubicBezTo>
                  <a:pt x="9563373" y="1862309"/>
                  <a:pt x="9528569" y="1827505"/>
                  <a:pt x="9528569" y="1784572"/>
                </a:cubicBezTo>
                <a:cubicBezTo>
                  <a:pt x="9528569" y="1741642"/>
                  <a:pt x="9563373" y="1706838"/>
                  <a:pt x="9606306" y="1706838"/>
                </a:cubicBezTo>
                <a:close/>
                <a:moveTo>
                  <a:pt x="9413378" y="1706838"/>
                </a:moveTo>
                <a:cubicBezTo>
                  <a:pt x="9456311" y="1706838"/>
                  <a:pt x="9491115" y="1741642"/>
                  <a:pt x="9491115" y="1784572"/>
                </a:cubicBezTo>
                <a:cubicBezTo>
                  <a:pt x="9491115" y="1827505"/>
                  <a:pt x="9456311" y="1862309"/>
                  <a:pt x="9413378" y="1862309"/>
                </a:cubicBezTo>
                <a:cubicBezTo>
                  <a:pt x="9370445" y="1862309"/>
                  <a:pt x="9335641" y="1827505"/>
                  <a:pt x="9335641" y="1784572"/>
                </a:cubicBezTo>
                <a:cubicBezTo>
                  <a:pt x="9335641" y="1741642"/>
                  <a:pt x="9370445" y="1706838"/>
                  <a:pt x="9413378" y="1706838"/>
                </a:cubicBezTo>
                <a:close/>
                <a:moveTo>
                  <a:pt x="9234570" y="1706838"/>
                </a:moveTo>
                <a:cubicBezTo>
                  <a:pt x="9277503" y="1706838"/>
                  <a:pt x="9312307" y="1741642"/>
                  <a:pt x="9312307" y="1784572"/>
                </a:cubicBezTo>
                <a:cubicBezTo>
                  <a:pt x="9312307" y="1827505"/>
                  <a:pt x="9277503" y="1862309"/>
                  <a:pt x="9234570" y="1862309"/>
                </a:cubicBezTo>
                <a:cubicBezTo>
                  <a:pt x="9191637" y="1862309"/>
                  <a:pt x="9156833" y="1827505"/>
                  <a:pt x="9156833" y="1784572"/>
                </a:cubicBezTo>
                <a:cubicBezTo>
                  <a:pt x="9156833" y="1741642"/>
                  <a:pt x="9191637" y="1706838"/>
                  <a:pt x="9234570" y="1706838"/>
                </a:cubicBezTo>
                <a:close/>
                <a:moveTo>
                  <a:pt x="9036936" y="1706838"/>
                </a:moveTo>
                <a:cubicBezTo>
                  <a:pt x="9079869" y="1706838"/>
                  <a:pt x="9114673" y="1741642"/>
                  <a:pt x="9114673" y="1784572"/>
                </a:cubicBezTo>
                <a:cubicBezTo>
                  <a:pt x="9114673" y="1827505"/>
                  <a:pt x="9079869" y="1862309"/>
                  <a:pt x="9036936" y="1862309"/>
                </a:cubicBezTo>
                <a:cubicBezTo>
                  <a:pt x="8994003" y="1862309"/>
                  <a:pt x="8959199" y="1827505"/>
                  <a:pt x="8959199" y="1784572"/>
                </a:cubicBezTo>
                <a:cubicBezTo>
                  <a:pt x="8959199" y="1741642"/>
                  <a:pt x="8994003" y="1706838"/>
                  <a:pt x="9036936" y="1706838"/>
                </a:cubicBezTo>
                <a:close/>
                <a:moveTo>
                  <a:pt x="8853421" y="1706838"/>
                </a:moveTo>
                <a:cubicBezTo>
                  <a:pt x="8896354" y="1706838"/>
                  <a:pt x="8931158" y="1741642"/>
                  <a:pt x="8931158" y="1784572"/>
                </a:cubicBezTo>
                <a:cubicBezTo>
                  <a:pt x="8931158" y="1827505"/>
                  <a:pt x="8896354" y="1862309"/>
                  <a:pt x="8853421" y="1862309"/>
                </a:cubicBezTo>
                <a:cubicBezTo>
                  <a:pt x="8810489" y="1862309"/>
                  <a:pt x="8775685" y="1827505"/>
                  <a:pt x="8775685" y="1784572"/>
                </a:cubicBezTo>
                <a:cubicBezTo>
                  <a:pt x="8775685" y="1741642"/>
                  <a:pt x="8810489" y="1706838"/>
                  <a:pt x="8853421" y="1706838"/>
                </a:cubicBezTo>
                <a:close/>
                <a:moveTo>
                  <a:pt x="8669907" y="1706838"/>
                </a:moveTo>
                <a:cubicBezTo>
                  <a:pt x="8712840" y="1706838"/>
                  <a:pt x="8747644" y="1741642"/>
                  <a:pt x="8747644" y="1784572"/>
                </a:cubicBezTo>
                <a:cubicBezTo>
                  <a:pt x="8747644" y="1827505"/>
                  <a:pt x="8712840" y="1862309"/>
                  <a:pt x="8669907" y="1862309"/>
                </a:cubicBezTo>
                <a:cubicBezTo>
                  <a:pt x="8626974" y="1862309"/>
                  <a:pt x="8592170" y="1827505"/>
                  <a:pt x="8592170" y="1784572"/>
                </a:cubicBezTo>
                <a:cubicBezTo>
                  <a:pt x="8592170" y="1741642"/>
                  <a:pt x="8626974" y="1706838"/>
                  <a:pt x="8669907" y="1706838"/>
                </a:cubicBezTo>
                <a:close/>
                <a:moveTo>
                  <a:pt x="8481683" y="1706838"/>
                </a:moveTo>
                <a:cubicBezTo>
                  <a:pt x="8524616" y="1706838"/>
                  <a:pt x="8559420" y="1741642"/>
                  <a:pt x="8559420" y="1784572"/>
                </a:cubicBezTo>
                <a:cubicBezTo>
                  <a:pt x="8559420" y="1827505"/>
                  <a:pt x="8524616" y="1862309"/>
                  <a:pt x="8481683" y="1862309"/>
                </a:cubicBezTo>
                <a:cubicBezTo>
                  <a:pt x="8438750" y="1862309"/>
                  <a:pt x="8403946" y="1827505"/>
                  <a:pt x="8403946" y="1784572"/>
                </a:cubicBezTo>
                <a:cubicBezTo>
                  <a:pt x="8403946" y="1741642"/>
                  <a:pt x="8438750" y="1706838"/>
                  <a:pt x="8481683" y="1706838"/>
                </a:cubicBezTo>
                <a:close/>
                <a:moveTo>
                  <a:pt x="8298167" y="1706838"/>
                </a:moveTo>
                <a:cubicBezTo>
                  <a:pt x="8341100" y="1706838"/>
                  <a:pt x="8375904" y="1741642"/>
                  <a:pt x="8375904" y="1784572"/>
                </a:cubicBezTo>
                <a:cubicBezTo>
                  <a:pt x="8375904" y="1827505"/>
                  <a:pt x="8341100" y="1862309"/>
                  <a:pt x="8298167" y="1862309"/>
                </a:cubicBezTo>
                <a:cubicBezTo>
                  <a:pt x="8255235" y="1862309"/>
                  <a:pt x="8220430" y="1827505"/>
                  <a:pt x="8220430" y="1784572"/>
                </a:cubicBezTo>
                <a:cubicBezTo>
                  <a:pt x="8220430" y="1741642"/>
                  <a:pt x="8255235" y="1706838"/>
                  <a:pt x="8298167" y="1706838"/>
                </a:cubicBezTo>
                <a:close/>
                <a:moveTo>
                  <a:pt x="8109949" y="1706838"/>
                </a:moveTo>
                <a:cubicBezTo>
                  <a:pt x="8152882" y="1706838"/>
                  <a:pt x="8187686" y="1741642"/>
                  <a:pt x="8187686" y="1784572"/>
                </a:cubicBezTo>
                <a:cubicBezTo>
                  <a:pt x="8187686" y="1827505"/>
                  <a:pt x="8152882" y="1862309"/>
                  <a:pt x="8109949" y="1862309"/>
                </a:cubicBezTo>
                <a:cubicBezTo>
                  <a:pt x="8067016" y="1862309"/>
                  <a:pt x="8032212" y="1827505"/>
                  <a:pt x="8032212" y="1784572"/>
                </a:cubicBezTo>
                <a:cubicBezTo>
                  <a:pt x="8032212" y="1741642"/>
                  <a:pt x="8067016" y="1706838"/>
                  <a:pt x="8109949" y="1706838"/>
                </a:cubicBezTo>
                <a:close/>
                <a:moveTo>
                  <a:pt x="7926432" y="1706838"/>
                </a:moveTo>
                <a:cubicBezTo>
                  <a:pt x="7969364" y="1706838"/>
                  <a:pt x="8004169" y="1741642"/>
                  <a:pt x="8004169" y="1784572"/>
                </a:cubicBezTo>
                <a:cubicBezTo>
                  <a:pt x="8004169" y="1827505"/>
                  <a:pt x="7969364" y="1862309"/>
                  <a:pt x="7926432" y="1862309"/>
                </a:cubicBezTo>
                <a:cubicBezTo>
                  <a:pt x="7883499" y="1862309"/>
                  <a:pt x="7848695" y="1827505"/>
                  <a:pt x="7848695" y="1784572"/>
                </a:cubicBezTo>
                <a:cubicBezTo>
                  <a:pt x="7848695" y="1741642"/>
                  <a:pt x="7883499" y="1706838"/>
                  <a:pt x="7926432" y="1706838"/>
                </a:cubicBezTo>
                <a:close/>
                <a:moveTo>
                  <a:pt x="7738211" y="1706838"/>
                </a:moveTo>
                <a:cubicBezTo>
                  <a:pt x="7781143" y="1706838"/>
                  <a:pt x="7815947" y="1741642"/>
                  <a:pt x="7815947" y="1784572"/>
                </a:cubicBezTo>
                <a:cubicBezTo>
                  <a:pt x="7815947" y="1827505"/>
                  <a:pt x="7781143" y="1862309"/>
                  <a:pt x="7738211" y="1862309"/>
                </a:cubicBezTo>
                <a:cubicBezTo>
                  <a:pt x="7695278" y="1862309"/>
                  <a:pt x="7660474" y="1827505"/>
                  <a:pt x="7660474" y="1784572"/>
                </a:cubicBezTo>
                <a:cubicBezTo>
                  <a:pt x="7660474" y="1741642"/>
                  <a:pt x="7695278" y="1706838"/>
                  <a:pt x="7738211" y="1706838"/>
                </a:cubicBezTo>
                <a:close/>
                <a:moveTo>
                  <a:pt x="7554693" y="1706838"/>
                </a:moveTo>
                <a:cubicBezTo>
                  <a:pt x="7597626" y="1706838"/>
                  <a:pt x="7632430" y="1741642"/>
                  <a:pt x="7632430" y="1784572"/>
                </a:cubicBezTo>
                <a:cubicBezTo>
                  <a:pt x="7632430" y="1827505"/>
                  <a:pt x="7597626" y="1862309"/>
                  <a:pt x="7554693" y="1862309"/>
                </a:cubicBezTo>
                <a:cubicBezTo>
                  <a:pt x="7511761" y="1862309"/>
                  <a:pt x="7476957" y="1827505"/>
                  <a:pt x="7476957" y="1784572"/>
                </a:cubicBezTo>
                <a:cubicBezTo>
                  <a:pt x="7476957" y="1741642"/>
                  <a:pt x="7511761" y="1706838"/>
                  <a:pt x="7554693" y="1706838"/>
                </a:cubicBezTo>
                <a:close/>
                <a:moveTo>
                  <a:pt x="7366472" y="1706838"/>
                </a:moveTo>
                <a:cubicBezTo>
                  <a:pt x="7409405" y="1706838"/>
                  <a:pt x="7444209" y="1741642"/>
                  <a:pt x="7444209" y="1784572"/>
                </a:cubicBezTo>
                <a:cubicBezTo>
                  <a:pt x="7444209" y="1827505"/>
                  <a:pt x="7409405" y="1862309"/>
                  <a:pt x="7366472" y="1862309"/>
                </a:cubicBezTo>
                <a:cubicBezTo>
                  <a:pt x="7323540" y="1862309"/>
                  <a:pt x="7288736" y="1827505"/>
                  <a:pt x="7288736" y="1784572"/>
                </a:cubicBezTo>
                <a:cubicBezTo>
                  <a:pt x="7288736" y="1741642"/>
                  <a:pt x="7323540" y="1706838"/>
                  <a:pt x="7366472" y="1706838"/>
                </a:cubicBezTo>
                <a:close/>
                <a:moveTo>
                  <a:pt x="7178251" y="1706838"/>
                </a:moveTo>
                <a:cubicBezTo>
                  <a:pt x="7221184" y="1706838"/>
                  <a:pt x="7255988" y="1741642"/>
                  <a:pt x="7255988" y="1784572"/>
                </a:cubicBezTo>
                <a:cubicBezTo>
                  <a:pt x="7255988" y="1827505"/>
                  <a:pt x="7221184" y="1862309"/>
                  <a:pt x="7178251" y="1862309"/>
                </a:cubicBezTo>
                <a:cubicBezTo>
                  <a:pt x="7135319" y="1862309"/>
                  <a:pt x="7100514" y="1827505"/>
                  <a:pt x="7100514" y="1784572"/>
                </a:cubicBezTo>
                <a:cubicBezTo>
                  <a:pt x="7100514" y="1741642"/>
                  <a:pt x="7135319" y="1706838"/>
                  <a:pt x="7178251" y="1706838"/>
                </a:cubicBezTo>
                <a:close/>
                <a:moveTo>
                  <a:pt x="6985327" y="1706838"/>
                </a:moveTo>
                <a:cubicBezTo>
                  <a:pt x="7028260" y="1706838"/>
                  <a:pt x="7063064" y="1741642"/>
                  <a:pt x="7063064" y="1784572"/>
                </a:cubicBezTo>
                <a:cubicBezTo>
                  <a:pt x="7063064" y="1827505"/>
                  <a:pt x="7028260" y="1862309"/>
                  <a:pt x="6985327" y="1862309"/>
                </a:cubicBezTo>
                <a:cubicBezTo>
                  <a:pt x="6942394" y="1862309"/>
                  <a:pt x="6907590" y="1827505"/>
                  <a:pt x="6907590" y="1784572"/>
                </a:cubicBezTo>
                <a:cubicBezTo>
                  <a:pt x="6907590" y="1741642"/>
                  <a:pt x="6942394" y="1706838"/>
                  <a:pt x="6985327" y="1706838"/>
                </a:cubicBezTo>
                <a:close/>
                <a:moveTo>
                  <a:pt x="6801807" y="1706838"/>
                </a:moveTo>
                <a:cubicBezTo>
                  <a:pt x="6844740" y="1706838"/>
                  <a:pt x="6879544" y="1741642"/>
                  <a:pt x="6879544" y="1784572"/>
                </a:cubicBezTo>
                <a:cubicBezTo>
                  <a:pt x="6879544" y="1827505"/>
                  <a:pt x="6844740" y="1862309"/>
                  <a:pt x="6801807" y="1862309"/>
                </a:cubicBezTo>
                <a:cubicBezTo>
                  <a:pt x="6758874" y="1862309"/>
                  <a:pt x="6724070" y="1827505"/>
                  <a:pt x="6724070" y="1784572"/>
                </a:cubicBezTo>
                <a:cubicBezTo>
                  <a:pt x="6724070" y="1741642"/>
                  <a:pt x="6758874" y="1706838"/>
                  <a:pt x="6801807" y="1706838"/>
                </a:cubicBezTo>
                <a:close/>
                <a:moveTo>
                  <a:pt x="6613586" y="1706838"/>
                </a:moveTo>
                <a:cubicBezTo>
                  <a:pt x="6656519" y="1706838"/>
                  <a:pt x="6691323" y="1741642"/>
                  <a:pt x="6691323" y="1784572"/>
                </a:cubicBezTo>
                <a:cubicBezTo>
                  <a:pt x="6691323" y="1827505"/>
                  <a:pt x="6656519" y="1862309"/>
                  <a:pt x="6613586" y="1862309"/>
                </a:cubicBezTo>
                <a:cubicBezTo>
                  <a:pt x="6570653" y="1862309"/>
                  <a:pt x="6535849" y="1827505"/>
                  <a:pt x="6535849" y="1784572"/>
                </a:cubicBezTo>
                <a:cubicBezTo>
                  <a:pt x="6535849" y="1741642"/>
                  <a:pt x="6570653" y="1706838"/>
                  <a:pt x="6613586" y="1706838"/>
                </a:cubicBezTo>
                <a:close/>
                <a:moveTo>
                  <a:pt x="6425365" y="1706838"/>
                </a:moveTo>
                <a:cubicBezTo>
                  <a:pt x="6468298" y="1706838"/>
                  <a:pt x="6503102" y="1741642"/>
                  <a:pt x="6503102" y="1784572"/>
                </a:cubicBezTo>
                <a:cubicBezTo>
                  <a:pt x="6503102" y="1827505"/>
                  <a:pt x="6468298" y="1862309"/>
                  <a:pt x="6425365" y="1862309"/>
                </a:cubicBezTo>
                <a:cubicBezTo>
                  <a:pt x="6382432" y="1862309"/>
                  <a:pt x="6347628" y="1827505"/>
                  <a:pt x="6347628" y="1784572"/>
                </a:cubicBezTo>
                <a:cubicBezTo>
                  <a:pt x="6347628" y="1741642"/>
                  <a:pt x="6382432" y="1706838"/>
                  <a:pt x="6425365" y="1706838"/>
                </a:cubicBezTo>
                <a:close/>
                <a:moveTo>
                  <a:pt x="6241850" y="1706838"/>
                </a:moveTo>
                <a:cubicBezTo>
                  <a:pt x="6284783" y="1706838"/>
                  <a:pt x="6319587" y="1741642"/>
                  <a:pt x="6319587" y="1784572"/>
                </a:cubicBezTo>
                <a:cubicBezTo>
                  <a:pt x="6319587" y="1827505"/>
                  <a:pt x="6284783" y="1862309"/>
                  <a:pt x="6241850" y="1862309"/>
                </a:cubicBezTo>
                <a:cubicBezTo>
                  <a:pt x="6198917" y="1862309"/>
                  <a:pt x="6164113" y="1827505"/>
                  <a:pt x="6164113" y="1784572"/>
                </a:cubicBezTo>
                <a:cubicBezTo>
                  <a:pt x="6164113" y="1741642"/>
                  <a:pt x="6198917" y="1706838"/>
                  <a:pt x="6241850" y="1706838"/>
                </a:cubicBezTo>
                <a:close/>
                <a:moveTo>
                  <a:pt x="5870112" y="1706838"/>
                </a:moveTo>
                <a:cubicBezTo>
                  <a:pt x="5913045" y="1706838"/>
                  <a:pt x="5947849" y="1741642"/>
                  <a:pt x="5947849" y="1784572"/>
                </a:cubicBezTo>
                <a:cubicBezTo>
                  <a:pt x="5947849" y="1827505"/>
                  <a:pt x="5913045" y="1862309"/>
                  <a:pt x="5870112" y="1862309"/>
                </a:cubicBezTo>
                <a:cubicBezTo>
                  <a:pt x="5827179" y="1862309"/>
                  <a:pt x="5792375" y="1827505"/>
                  <a:pt x="5792375" y="1784572"/>
                </a:cubicBezTo>
                <a:cubicBezTo>
                  <a:pt x="5792375" y="1741642"/>
                  <a:pt x="5827179" y="1706838"/>
                  <a:pt x="5870112" y="1706838"/>
                </a:cubicBezTo>
                <a:close/>
                <a:moveTo>
                  <a:pt x="5681940" y="1706838"/>
                </a:moveTo>
                <a:cubicBezTo>
                  <a:pt x="5724824" y="1706838"/>
                  <a:pt x="5759628" y="1741642"/>
                  <a:pt x="5759628" y="1784572"/>
                </a:cubicBezTo>
                <a:cubicBezTo>
                  <a:pt x="5759628" y="1827505"/>
                  <a:pt x="5724824" y="1862309"/>
                  <a:pt x="5681940" y="1862309"/>
                </a:cubicBezTo>
                <a:cubicBezTo>
                  <a:pt x="5638992" y="1862309"/>
                  <a:pt x="5604179" y="1827505"/>
                  <a:pt x="5604179" y="1784572"/>
                </a:cubicBezTo>
                <a:cubicBezTo>
                  <a:pt x="5604179" y="1741642"/>
                  <a:pt x="5638992" y="1706838"/>
                  <a:pt x="5681940" y="1706838"/>
                </a:cubicBezTo>
                <a:close/>
                <a:moveTo>
                  <a:pt x="5498378" y="1706838"/>
                </a:moveTo>
                <a:cubicBezTo>
                  <a:pt x="5541312" y="1706838"/>
                  <a:pt x="5576128" y="1741642"/>
                  <a:pt x="5576128" y="1784572"/>
                </a:cubicBezTo>
                <a:cubicBezTo>
                  <a:pt x="5576128" y="1827505"/>
                  <a:pt x="5541312" y="1862309"/>
                  <a:pt x="5498378" y="1862309"/>
                </a:cubicBezTo>
                <a:cubicBezTo>
                  <a:pt x="5455449" y="1862309"/>
                  <a:pt x="5420642" y="1827505"/>
                  <a:pt x="5420642" y="1784572"/>
                </a:cubicBezTo>
                <a:cubicBezTo>
                  <a:pt x="5420642" y="1741642"/>
                  <a:pt x="5455449" y="1706838"/>
                  <a:pt x="5498378" y="1706838"/>
                </a:cubicBezTo>
                <a:close/>
                <a:moveTo>
                  <a:pt x="5126655" y="1706835"/>
                </a:moveTo>
                <a:cubicBezTo>
                  <a:pt x="5169590" y="1706835"/>
                  <a:pt x="5204396" y="1741639"/>
                  <a:pt x="5204396" y="1784572"/>
                </a:cubicBezTo>
                <a:cubicBezTo>
                  <a:pt x="5204396" y="1827503"/>
                  <a:pt x="5169590" y="1862307"/>
                  <a:pt x="5126655" y="1862307"/>
                </a:cubicBezTo>
                <a:cubicBezTo>
                  <a:pt x="5083744" y="1862307"/>
                  <a:pt x="5048937" y="1827503"/>
                  <a:pt x="5048937" y="1784572"/>
                </a:cubicBezTo>
                <a:cubicBezTo>
                  <a:pt x="5048937" y="1741639"/>
                  <a:pt x="5083744" y="1706835"/>
                  <a:pt x="5126655" y="1706835"/>
                </a:cubicBezTo>
                <a:close/>
                <a:moveTo>
                  <a:pt x="2689349" y="1706835"/>
                </a:moveTo>
                <a:cubicBezTo>
                  <a:pt x="2732279" y="1706835"/>
                  <a:pt x="2767057" y="1741639"/>
                  <a:pt x="2767057" y="1784572"/>
                </a:cubicBezTo>
                <a:cubicBezTo>
                  <a:pt x="2767057" y="1827503"/>
                  <a:pt x="2732279" y="1862307"/>
                  <a:pt x="2689349" y="1862307"/>
                </a:cubicBezTo>
                <a:cubicBezTo>
                  <a:pt x="2646405" y="1862307"/>
                  <a:pt x="2611614" y="1827503"/>
                  <a:pt x="2611614" y="1784572"/>
                </a:cubicBezTo>
                <a:cubicBezTo>
                  <a:pt x="2611614" y="1741639"/>
                  <a:pt x="2646405" y="1706835"/>
                  <a:pt x="2689349" y="1706835"/>
                </a:cubicBezTo>
                <a:close/>
                <a:moveTo>
                  <a:pt x="2510528" y="1706835"/>
                </a:moveTo>
                <a:cubicBezTo>
                  <a:pt x="2553474" y="1706835"/>
                  <a:pt x="2588274" y="1741639"/>
                  <a:pt x="2588274" y="1784572"/>
                </a:cubicBezTo>
                <a:cubicBezTo>
                  <a:pt x="2588274" y="1827503"/>
                  <a:pt x="2553474" y="1862307"/>
                  <a:pt x="2510528" y="1862307"/>
                </a:cubicBezTo>
                <a:cubicBezTo>
                  <a:pt x="2467583" y="1862307"/>
                  <a:pt x="2432768" y="1827503"/>
                  <a:pt x="2432768" y="1784572"/>
                </a:cubicBezTo>
                <a:cubicBezTo>
                  <a:pt x="2432768" y="1741639"/>
                  <a:pt x="2467583" y="1706835"/>
                  <a:pt x="2510528" y="1706835"/>
                </a:cubicBezTo>
                <a:close/>
                <a:moveTo>
                  <a:pt x="2317563" y="1706835"/>
                </a:moveTo>
                <a:cubicBezTo>
                  <a:pt x="2360489" y="1706835"/>
                  <a:pt x="2395304" y="1741639"/>
                  <a:pt x="2395304" y="1784572"/>
                </a:cubicBezTo>
                <a:cubicBezTo>
                  <a:pt x="2395304" y="1827503"/>
                  <a:pt x="2360489" y="1862307"/>
                  <a:pt x="2317563" y="1862307"/>
                </a:cubicBezTo>
                <a:cubicBezTo>
                  <a:pt x="2274636" y="1862307"/>
                  <a:pt x="2239838" y="1827503"/>
                  <a:pt x="2239838" y="1784572"/>
                </a:cubicBezTo>
                <a:cubicBezTo>
                  <a:pt x="2239838" y="1741639"/>
                  <a:pt x="2274636" y="1706835"/>
                  <a:pt x="2317563" y="1706835"/>
                </a:cubicBezTo>
                <a:close/>
                <a:moveTo>
                  <a:pt x="1569451" y="1706835"/>
                </a:moveTo>
                <a:cubicBezTo>
                  <a:pt x="1612419" y="1706835"/>
                  <a:pt x="1647217" y="1741639"/>
                  <a:pt x="1647217" y="1784572"/>
                </a:cubicBezTo>
                <a:cubicBezTo>
                  <a:pt x="1647217" y="1827503"/>
                  <a:pt x="1612419" y="1862307"/>
                  <a:pt x="1569451" y="1862307"/>
                </a:cubicBezTo>
                <a:cubicBezTo>
                  <a:pt x="1526552" y="1862307"/>
                  <a:pt x="1491739" y="1827503"/>
                  <a:pt x="1491739" y="1784572"/>
                </a:cubicBezTo>
                <a:cubicBezTo>
                  <a:pt x="1491739" y="1741639"/>
                  <a:pt x="1526552" y="1706835"/>
                  <a:pt x="1569451" y="1706835"/>
                </a:cubicBezTo>
                <a:close/>
                <a:moveTo>
                  <a:pt x="1385926" y="1706835"/>
                </a:moveTo>
                <a:cubicBezTo>
                  <a:pt x="1428872" y="1706835"/>
                  <a:pt x="1463687" y="1741639"/>
                  <a:pt x="1463687" y="1784572"/>
                </a:cubicBezTo>
                <a:cubicBezTo>
                  <a:pt x="1463687" y="1827503"/>
                  <a:pt x="1428872" y="1862307"/>
                  <a:pt x="1385926" y="1862307"/>
                </a:cubicBezTo>
                <a:cubicBezTo>
                  <a:pt x="1342981" y="1862307"/>
                  <a:pt x="1308166" y="1827503"/>
                  <a:pt x="1308166" y="1784572"/>
                </a:cubicBezTo>
                <a:cubicBezTo>
                  <a:pt x="1308166" y="1741639"/>
                  <a:pt x="1342981" y="1706835"/>
                  <a:pt x="1385926" y="1706835"/>
                </a:cubicBezTo>
                <a:close/>
                <a:moveTo>
                  <a:pt x="1202386" y="1706835"/>
                </a:moveTo>
                <a:cubicBezTo>
                  <a:pt x="1245316" y="1706835"/>
                  <a:pt x="1280117" y="1741639"/>
                  <a:pt x="1280117" y="1784572"/>
                </a:cubicBezTo>
                <a:cubicBezTo>
                  <a:pt x="1280117" y="1827503"/>
                  <a:pt x="1245316" y="1862307"/>
                  <a:pt x="1202386" y="1862307"/>
                </a:cubicBezTo>
                <a:cubicBezTo>
                  <a:pt x="1159430" y="1862307"/>
                  <a:pt x="1124679" y="1827503"/>
                  <a:pt x="1124679" y="1784572"/>
                </a:cubicBezTo>
                <a:cubicBezTo>
                  <a:pt x="1124679" y="1741639"/>
                  <a:pt x="1159430" y="1706835"/>
                  <a:pt x="1202386" y="1706835"/>
                </a:cubicBezTo>
                <a:close/>
                <a:moveTo>
                  <a:pt x="1014150" y="1706835"/>
                </a:moveTo>
                <a:cubicBezTo>
                  <a:pt x="1057083" y="1706835"/>
                  <a:pt x="1091910" y="1741639"/>
                  <a:pt x="1091910" y="1784572"/>
                </a:cubicBezTo>
                <a:cubicBezTo>
                  <a:pt x="1091910" y="1827503"/>
                  <a:pt x="1057083" y="1862307"/>
                  <a:pt x="1014150" y="1862307"/>
                </a:cubicBezTo>
                <a:cubicBezTo>
                  <a:pt x="971254" y="1862307"/>
                  <a:pt x="936446" y="1827503"/>
                  <a:pt x="936446" y="1784572"/>
                </a:cubicBezTo>
                <a:cubicBezTo>
                  <a:pt x="936446" y="1741639"/>
                  <a:pt x="971254" y="1706835"/>
                  <a:pt x="1014150" y="1706835"/>
                </a:cubicBezTo>
                <a:close/>
                <a:moveTo>
                  <a:pt x="830642" y="1706835"/>
                </a:moveTo>
                <a:cubicBezTo>
                  <a:pt x="873563" y="1706835"/>
                  <a:pt x="908402" y="1741639"/>
                  <a:pt x="908402" y="1784572"/>
                </a:cubicBezTo>
                <a:cubicBezTo>
                  <a:pt x="908402" y="1827503"/>
                  <a:pt x="873563" y="1862307"/>
                  <a:pt x="830642" y="1862307"/>
                </a:cubicBezTo>
                <a:cubicBezTo>
                  <a:pt x="787700" y="1862307"/>
                  <a:pt x="752900" y="1827503"/>
                  <a:pt x="752900" y="1784572"/>
                </a:cubicBezTo>
                <a:cubicBezTo>
                  <a:pt x="752900" y="1741639"/>
                  <a:pt x="787700" y="1706835"/>
                  <a:pt x="830642" y="1706835"/>
                </a:cubicBezTo>
                <a:close/>
                <a:moveTo>
                  <a:pt x="642409" y="1706835"/>
                </a:moveTo>
                <a:cubicBezTo>
                  <a:pt x="685348" y="1706835"/>
                  <a:pt x="720151" y="1741639"/>
                  <a:pt x="720151" y="1784572"/>
                </a:cubicBezTo>
                <a:cubicBezTo>
                  <a:pt x="720151" y="1827503"/>
                  <a:pt x="685348" y="1862307"/>
                  <a:pt x="642409" y="1862307"/>
                </a:cubicBezTo>
                <a:cubicBezTo>
                  <a:pt x="599479" y="1862307"/>
                  <a:pt x="564675" y="1827503"/>
                  <a:pt x="564675" y="1784572"/>
                </a:cubicBezTo>
                <a:cubicBezTo>
                  <a:pt x="564675" y="1741639"/>
                  <a:pt x="599479" y="1706835"/>
                  <a:pt x="642409" y="1706835"/>
                </a:cubicBezTo>
                <a:close/>
                <a:moveTo>
                  <a:pt x="458896" y="1706835"/>
                </a:moveTo>
                <a:cubicBezTo>
                  <a:pt x="501829" y="1706835"/>
                  <a:pt x="536634" y="1741639"/>
                  <a:pt x="536634" y="1784572"/>
                </a:cubicBezTo>
                <a:cubicBezTo>
                  <a:pt x="536634" y="1827503"/>
                  <a:pt x="501829" y="1862307"/>
                  <a:pt x="458896" y="1862307"/>
                </a:cubicBezTo>
                <a:cubicBezTo>
                  <a:pt x="415965" y="1862307"/>
                  <a:pt x="381164" y="1827503"/>
                  <a:pt x="381164" y="1784572"/>
                </a:cubicBezTo>
                <a:cubicBezTo>
                  <a:pt x="381164" y="1741639"/>
                  <a:pt x="415965" y="1706835"/>
                  <a:pt x="458896" y="1706835"/>
                </a:cubicBezTo>
                <a:close/>
                <a:moveTo>
                  <a:pt x="9900311" y="1615146"/>
                </a:moveTo>
                <a:lnTo>
                  <a:pt x="9995426" y="1689399"/>
                </a:lnTo>
                <a:lnTo>
                  <a:pt x="9978043" y="1692909"/>
                </a:lnTo>
                <a:cubicBezTo>
                  <a:pt x="9935110" y="1692909"/>
                  <a:pt x="9900306" y="1658105"/>
                  <a:pt x="9900306" y="1615171"/>
                </a:cubicBezTo>
                <a:close/>
                <a:moveTo>
                  <a:pt x="492851" y="1546029"/>
                </a:moveTo>
                <a:lnTo>
                  <a:pt x="513874" y="1560204"/>
                </a:lnTo>
                <a:cubicBezTo>
                  <a:pt x="527942" y="1574271"/>
                  <a:pt x="536643" y="1593705"/>
                  <a:pt x="536643" y="1615171"/>
                </a:cubicBezTo>
                <a:cubicBezTo>
                  <a:pt x="536643" y="1658105"/>
                  <a:pt x="501839" y="1692909"/>
                  <a:pt x="458906" y="1692909"/>
                </a:cubicBezTo>
                <a:cubicBezTo>
                  <a:pt x="426707" y="1692909"/>
                  <a:pt x="399082" y="1673332"/>
                  <a:pt x="387281" y="1645430"/>
                </a:cubicBezTo>
                <a:lnTo>
                  <a:pt x="384319" y="1630757"/>
                </a:lnTo>
                <a:close/>
                <a:moveTo>
                  <a:pt x="9789822" y="1537435"/>
                </a:moveTo>
                <a:lnTo>
                  <a:pt x="9804588" y="1540416"/>
                </a:lnTo>
                <a:lnTo>
                  <a:pt x="9861298" y="1584689"/>
                </a:lnTo>
                <a:lnTo>
                  <a:pt x="9861449" y="1584913"/>
                </a:lnTo>
                <a:cubicBezTo>
                  <a:pt x="9865383" y="1594213"/>
                  <a:pt x="9867558" y="1604438"/>
                  <a:pt x="9867558" y="1615171"/>
                </a:cubicBezTo>
                <a:cubicBezTo>
                  <a:pt x="9867558" y="1658105"/>
                  <a:pt x="9832754" y="1692909"/>
                  <a:pt x="9789822" y="1692909"/>
                </a:cubicBezTo>
                <a:cubicBezTo>
                  <a:pt x="9746889" y="1692909"/>
                  <a:pt x="9712085" y="1658105"/>
                  <a:pt x="9712085" y="1615171"/>
                </a:cubicBezTo>
                <a:cubicBezTo>
                  <a:pt x="9712085" y="1572239"/>
                  <a:pt x="9746889" y="1537435"/>
                  <a:pt x="9789822" y="1537435"/>
                </a:cubicBezTo>
                <a:close/>
                <a:moveTo>
                  <a:pt x="9606304" y="1537435"/>
                </a:moveTo>
                <a:cubicBezTo>
                  <a:pt x="9649237" y="1537435"/>
                  <a:pt x="9684041" y="1572239"/>
                  <a:pt x="9684041" y="1615171"/>
                </a:cubicBezTo>
                <a:cubicBezTo>
                  <a:pt x="9684041" y="1658105"/>
                  <a:pt x="9649237" y="1692909"/>
                  <a:pt x="9606304" y="1692909"/>
                </a:cubicBezTo>
                <a:cubicBezTo>
                  <a:pt x="9563372" y="1692909"/>
                  <a:pt x="9528568" y="1658105"/>
                  <a:pt x="9528568" y="1615171"/>
                </a:cubicBezTo>
                <a:cubicBezTo>
                  <a:pt x="9528568" y="1572239"/>
                  <a:pt x="9563372" y="1537435"/>
                  <a:pt x="9606304" y="1537435"/>
                </a:cubicBezTo>
                <a:close/>
                <a:moveTo>
                  <a:pt x="9413377" y="1537435"/>
                </a:moveTo>
                <a:cubicBezTo>
                  <a:pt x="9456310" y="1537435"/>
                  <a:pt x="9491114" y="1572239"/>
                  <a:pt x="9491114" y="1615171"/>
                </a:cubicBezTo>
                <a:cubicBezTo>
                  <a:pt x="9491114" y="1658105"/>
                  <a:pt x="9456310" y="1692909"/>
                  <a:pt x="9413377" y="1692909"/>
                </a:cubicBezTo>
                <a:cubicBezTo>
                  <a:pt x="9370444" y="1692909"/>
                  <a:pt x="9335640" y="1658105"/>
                  <a:pt x="9335640" y="1615171"/>
                </a:cubicBezTo>
                <a:cubicBezTo>
                  <a:pt x="9335640" y="1572239"/>
                  <a:pt x="9370444" y="1537435"/>
                  <a:pt x="9413377" y="1537435"/>
                </a:cubicBezTo>
                <a:close/>
                <a:moveTo>
                  <a:pt x="9234567" y="1537435"/>
                </a:moveTo>
                <a:cubicBezTo>
                  <a:pt x="9277500" y="1537435"/>
                  <a:pt x="9312304" y="1572239"/>
                  <a:pt x="9312304" y="1615171"/>
                </a:cubicBezTo>
                <a:cubicBezTo>
                  <a:pt x="9312304" y="1658105"/>
                  <a:pt x="9277500" y="1692909"/>
                  <a:pt x="9234567" y="1692909"/>
                </a:cubicBezTo>
                <a:cubicBezTo>
                  <a:pt x="9191635" y="1692909"/>
                  <a:pt x="9156831" y="1658105"/>
                  <a:pt x="9156831" y="1615171"/>
                </a:cubicBezTo>
                <a:cubicBezTo>
                  <a:pt x="9156831" y="1572239"/>
                  <a:pt x="9191635" y="1537435"/>
                  <a:pt x="9234567" y="1537435"/>
                </a:cubicBezTo>
                <a:close/>
                <a:moveTo>
                  <a:pt x="9036935" y="1537435"/>
                </a:moveTo>
                <a:cubicBezTo>
                  <a:pt x="9079868" y="1537435"/>
                  <a:pt x="9114672" y="1572239"/>
                  <a:pt x="9114672" y="1615171"/>
                </a:cubicBezTo>
                <a:cubicBezTo>
                  <a:pt x="9114672" y="1658105"/>
                  <a:pt x="9079868" y="1692909"/>
                  <a:pt x="9036935" y="1692909"/>
                </a:cubicBezTo>
                <a:cubicBezTo>
                  <a:pt x="8994002" y="1692909"/>
                  <a:pt x="8959198" y="1658105"/>
                  <a:pt x="8959198" y="1615171"/>
                </a:cubicBezTo>
                <a:cubicBezTo>
                  <a:pt x="8959198" y="1572239"/>
                  <a:pt x="8994002" y="1537435"/>
                  <a:pt x="9036935" y="1537435"/>
                </a:cubicBezTo>
                <a:close/>
                <a:moveTo>
                  <a:pt x="8853419" y="1537435"/>
                </a:moveTo>
                <a:cubicBezTo>
                  <a:pt x="8896352" y="1537435"/>
                  <a:pt x="8931156" y="1572239"/>
                  <a:pt x="8931156" y="1615171"/>
                </a:cubicBezTo>
                <a:cubicBezTo>
                  <a:pt x="8931156" y="1658105"/>
                  <a:pt x="8896352" y="1692909"/>
                  <a:pt x="8853419" y="1692909"/>
                </a:cubicBezTo>
                <a:cubicBezTo>
                  <a:pt x="8810486" y="1692909"/>
                  <a:pt x="8775682" y="1658105"/>
                  <a:pt x="8775682" y="1615171"/>
                </a:cubicBezTo>
                <a:cubicBezTo>
                  <a:pt x="8775682" y="1572239"/>
                  <a:pt x="8810486" y="1537435"/>
                  <a:pt x="8853419" y="1537435"/>
                </a:cubicBezTo>
                <a:close/>
                <a:moveTo>
                  <a:pt x="8669904" y="1537435"/>
                </a:moveTo>
                <a:cubicBezTo>
                  <a:pt x="8712837" y="1537435"/>
                  <a:pt x="8747641" y="1572239"/>
                  <a:pt x="8747641" y="1615171"/>
                </a:cubicBezTo>
                <a:cubicBezTo>
                  <a:pt x="8747641" y="1658105"/>
                  <a:pt x="8712837" y="1692909"/>
                  <a:pt x="8669904" y="1692909"/>
                </a:cubicBezTo>
                <a:cubicBezTo>
                  <a:pt x="8626971" y="1692909"/>
                  <a:pt x="8592167" y="1658105"/>
                  <a:pt x="8592167" y="1615171"/>
                </a:cubicBezTo>
                <a:cubicBezTo>
                  <a:pt x="8592167" y="1572239"/>
                  <a:pt x="8626971" y="1537435"/>
                  <a:pt x="8669904" y="1537435"/>
                </a:cubicBezTo>
                <a:close/>
                <a:moveTo>
                  <a:pt x="8481681" y="1537435"/>
                </a:moveTo>
                <a:cubicBezTo>
                  <a:pt x="8524614" y="1537435"/>
                  <a:pt x="8559418" y="1572239"/>
                  <a:pt x="8559418" y="1615171"/>
                </a:cubicBezTo>
                <a:cubicBezTo>
                  <a:pt x="8559418" y="1658105"/>
                  <a:pt x="8524614" y="1692909"/>
                  <a:pt x="8481681" y="1692909"/>
                </a:cubicBezTo>
                <a:cubicBezTo>
                  <a:pt x="8438748" y="1692909"/>
                  <a:pt x="8403944" y="1658105"/>
                  <a:pt x="8403944" y="1615171"/>
                </a:cubicBezTo>
                <a:cubicBezTo>
                  <a:pt x="8403944" y="1572239"/>
                  <a:pt x="8438748" y="1537435"/>
                  <a:pt x="8481681" y="1537435"/>
                </a:cubicBezTo>
                <a:close/>
                <a:moveTo>
                  <a:pt x="8298166" y="1537435"/>
                </a:moveTo>
                <a:cubicBezTo>
                  <a:pt x="8341099" y="1537435"/>
                  <a:pt x="8375903" y="1572239"/>
                  <a:pt x="8375903" y="1615171"/>
                </a:cubicBezTo>
                <a:cubicBezTo>
                  <a:pt x="8375903" y="1658105"/>
                  <a:pt x="8341099" y="1692909"/>
                  <a:pt x="8298166" y="1692909"/>
                </a:cubicBezTo>
                <a:cubicBezTo>
                  <a:pt x="8255233" y="1692909"/>
                  <a:pt x="8220429" y="1658105"/>
                  <a:pt x="8220429" y="1615171"/>
                </a:cubicBezTo>
                <a:cubicBezTo>
                  <a:pt x="8220429" y="1572239"/>
                  <a:pt x="8255233" y="1537435"/>
                  <a:pt x="8298166" y="1537435"/>
                </a:cubicBezTo>
                <a:close/>
                <a:moveTo>
                  <a:pt x="8109946" y="1537435"/>
                </a:moveTo>
                <a:cubicBezTo>
                  <a:pt x="8152879" y="1537435"/>
                  <a:pt x="8187683" y="1572239"/>
                  <a:pt x="8187683" y="1615171"/>
                </a:cubicBezTo>
                <a:cubicBezTo>
                  <a:pt x="8187683" y="1658105"/>
                  <a:pt x="8152879" y="1692909"/>
                  <a:pt x="8109946" y="1692909"/>
                </a:cubicBezTo>
                <a:cubicBezTo>
                  <a:pt x="8067013" y="1692909"/>
                  <a:pt x="8032209" y="1658105"/>
                  <a:pt x="8032209" y="1615171"/>
                </a:cubicBezTo>
                <a:cubicBezTo>
                  <a:pt x="8032209" y="1572239"/>
                  <a:pt x="8067013" y="1537435"/>
                  <a:pt x="8109946" y="1537435"/>
                </a:cubicBezTo>
                <a:close/>
                <a:moveTo>
                  <a:pt x="7926429" y="1537435"/>
                </a:moveTo>
                <a:cubicBezTo>
                  <a:pt x="7969362" y="1537435"/>
                  <a:pt x="8004166" y="1572239"/>
                  <a:pt x="8004166" y="1615171"/>
                </a:cubicBezTo>
                <a:cubicBezTo>
                  <a:pt x="8004166" y="1658105"/>
                  <a:pt x="7969362" y="1692909"/>
                  <a:pt x="7926429" y="1692909"/>
                </a:cubicBezTo>
                <a:cubicBezTo>
                  <a:pt x="7883496" y="1692909"/>
                  <a:pt x="7848692" y="1658105"/>
                  <a:pt x="7848692" y="1615171"/>
                </a:cubicBezTo>
                <a:cubicBezTo>
                  <a:pt x="7848692" y="1572239"/>
                  <a:pt x="7883496" y="1537435"/>
                  <a:pt x="7926429" y="1537435"/>
                </a:cubicBezTo>
                <a:close/>
                <a:moveTo>
                  <a:pt x="7738208" y="1537435"/>
                </a:moveTo>
                <a:cubicBezTo>
                  <a:pt x="7781141" y="1537435"/>
                  <a:pt x="7815945" y="1572239"/>
                  <a:pt x="7815945" y="1615171"/>
                </a:cubicBezTo>
                <a:cubicBezTo>
                  <a:pt x="7815945" y="1658105"/>
                  <a:pt x="7781141" y="1692909"/>
                  <a:pt x="7738208" y="1692909"/>
                </a:cubicBezTo>
                <a:cubicBezTo>
                  <a:pt x="7695275" y="1692909"/>
                  <a:pt x="7660471" y="1658105"/>
                  <a:pt x="7660471" y="1615171"/>
                </a:cubicBezTo>
                <a:cubicBezTo>
                  <a:pt x="7660471" y="1572239"/>
                  <a:pt x="7695275" y="1537435"/>
                  <a:pt x="7738208" y="1537435"/>
                </a:cubicBezTo>
                <a:close/>
                <a:moveTo>
                  <a:pt x="7554691" y="1537435"/>
                </a:moveTo>
                <a:cubicBezTo>
                  <a:pt x="7597624" y="1537435"/>
                  <a:pt x="7632428" y="1572239"/>
                  <a:pt x="7632428" y="1615171"/>
                </a:cubicBezTo>
                <a:cubicBezTo>
                  <a:pt x="7632428" y="1658105"/>
                  <a:pt x="7597624" y="1692909"/>
                  <a:pt x="7554691" y="1692909"/>
                </a:cubicBezTo>
                <a:cubicBezTo>
                  <a:pt x="7511758" y="1692909"/>
                  <a:pt x="7476954" y="1658105"/>
                  <a:pt x="7476954" y="1615171"/>
                </a:cubicBezTo>
                <a:cubicBezTo>
                  <a:pt x="7476954" y="1572239"/>
                  <a:pt x="7511758" y="1537435"/>
                  <a:pt x="7554691" y="1537435"/>
                </a:cubicBezTo>
                <a:close/>
                <a:moveTo>
                  <a:pt x="7366470" y="1537435"/>
                </a:moveTo>
                <a:cubicBezTo>
                  <a:pt x="7409403" y="1537435"/>
                  <a:pt x="7444207" y="1572239"/>
                  <a:pt x="7444207" y="1615171"/>
                </a:cubicBezTo>
                <a:cubicBezTo>
                  <a:pt x="7444207" y="1658105"/>
                  <a:pt x="7409403" y="1692909"/>
                  <a:pt x="7366470" y="1692909"/>
                </a:cubicBezTo>
                <a:cubicBezTo>
                  <a:pt x="7323537" y="1692909"/>
                  <a:pt x="7288733" y="1658105"/>
                  <a:pt x="7288733" y="1615171"/>
                </a:cubicBezTo>
                <a:cubicBezTo>
                  <a:pt x="7288733" y="1572239"/>
                  <a:pt x="7323537" y="1537435"/>
                  <a:pt x="7366470" y="1537435"/>
                </a:cubicBezTo>
                <a:close/>
                <a:moveTo>
                  <a:pt x="7178249" y="1537435"/>
                </a:moveTo>
                <a:cubicBezTo>
                  <a:pt x="7221182" y="1537435"/>
                  <a:pt x="7255986" y="1572239"/>
                  <a:pt x="7255986" y="1615171"/>
                </a:cubicBezTo>
                <a:cubicBezTo>
                  <a:pt x="7255986" y="1658105"/>
                  <a:pt x="7221182" y="1692909"/>
                  <a:pt x="7178249" y="1692909"/>
                </a:cubicBezTo>
                <a:cubicBezTo>
                  <a:pt x="7135316" y="1692909"/>
                  <a:pt x="7100512" y="1658105"/>
                  <a:pt x="7100512" y="1615171"/>
                </a:cubicBezTo>
                <a:cubicBezTo>
                  <a:pt x="7100512" y="1572239"/>
                  <a:pt x="7135316" y="1537435"/>
                  <a:pt x="7178249" y="1537435"/>
                </a:cubicBezTo>
                <a:close/>
                <a:moveTo>
                  <a:pt x="6985324" y="1537435"/>
                </a:moveTo>
                <a:cubicBezTo>
                  <a:pt x="7028257" y="1537435"/>
                  <a:pt x="7063061" y="1572239"/>
                  <a:pt x="7063061" y="1615171"/>
                </a:cubicBezTo>
                <a:cubicBezTo>
                  <a:pt x="7063061" y="1658105"/>
                  <a:pt x="7028257" y="1692909"/>
                  <a:pt x="6985324" y="1692909"/>
                </a:cubicBezTo>
                <a:cubicBezTo>
                  <a:pt x="6942391" y="1692909"/>
                  <a:pt x="6907587" y="1658105"/>
                  <a:pt x="6907587" y="1615171"/>
                </a:cubicBezTo>
                <a:cubicBezTo>
                  <a:pt x="6907587" y="1572239"/>
                  <a:pt x="6942391" y="1537435"/>
                  <a:pt x="6985324" y="1537435"/>
                </a:cubicBezTo>
                <a:close/>
                <a:moveTo>
                  <a:pt x="6801807" y="1537435"/>
                </a:moveTo>
                <a:cubicBezTo>
                  <a:pt x="6844740" y="1537435"/>
                  <a:pt x="6879544" y="1572239"/>
                  <a:pt x="6879544" y="1615171"/>
                </a:cubicBezTo>
                <a:cubicBezTo>
                  <a:pt x="6879544" y="1658105"/>
                  <a:pt x="6844740" y="1692909"/>
                  <a:pt x="6801807" y="1692909"/>
                </a:cubicBezTo>
                <a:cubicBezTo>
                  <a:pt x="6758874" y="1692909"/>
                  <a:pt x="6724070" y="1658105"/>
                  <a:pt x="6724070" y="1615171"/>
                </a:cubicBezTo>
                <a:cubicBezTo>
                  <a:pt x="6724070" y="1572239"/>
                  <a:pt x="6758874" y="1537435"/>
                  <a:pt x="6801807" y="1537435"/>
                </a:cubicBezTo>
                <a:close/>
                <a:moveTo>
                  <a:pt x="6613585" y="1537435"/>
                </a:moveTo>
                <a:cubicBezTo>
                  <a:pt x="6656518" y="1537435"/>
                  <a:pt x="6691322" y="1572239"/>
                  <a:pt x="6691322" y="1615171"/>
                </a:cubicBezTo>
                <a:cubicBezTo>
                  <a:pt x="6691322" y="1658105"/>
                  <a:pt x="6656518" y="1692909"/>
                  <a:pt x="6613585" y="1692909"/>
                </a:cubicBezTo>
                <a:cubicBezTo>
                  <a:pt x="6570652" y="1692909"/>
                  <a:pt x="6535848" y="1658105"/>
                  <a:pt x="6535848" y="1615171"/>
                </a:cubicBezTo>
                <a:cubicBezTo>
                  <a:pt x="6535848" y="1572239"/>
                  <a:pt x="6570652" y="1537435"/>
                  <a:pt x="6613585" y="1537435"/>
                </a:cubicBezTo>
                <a:close/>
                <a:moveTo>
                  <a:pt x="6425364" y="1537435"/>
                </a:moveTo>
                <a:cubicBezTo>
                  <a:pt x="6468297" y="1537435"/>
                  <a:pt x="6503101" y="1572239"/>
                  <a:pt x="6503101" y="1615171"/>
                </a:cubicBezTo>
                <a:cubicBezTo>
                  <a:pt x="6503101" y="1658105"/>
                  <a:pt x="6468297" y="1692909"/>
                  <a:pt x="6425364" y="1692909"/>
                </a:cubicBezTo>
                <a:cubicBezTo>
                  <a:pt x="6382431" y="1692909"/>
                  <a:pt x="6347627" y="1658105"/>
                  <a:pt x="6347627" y="1615171"/>
                </a:cubicBezTo>
                <a:cubicBezTo>
                  <a:pt x="6347627" y="1572239"/>
                  <a:pt x="6382431" y="1537435"/>
                  <a:pt x="6425364" y="1537435"/>
                </a:cubicBezTo>
                <a:close/>
                <a:moveTo>
                  <a:pt x="6241848" y="1537435"/>
                </a:moveTo>
                <a:cubicBezTo>
                  <a:pt x="6284781" y="1537435"/>
                  <a:pt x="6319585" y="1572239"/>
                  <a:pt x="6319585" y="1615171"/>
                </a:cubicBezTo>
                <a:cubicBezTo>
                  <a:pt x="6319585" y="1658105"/>
                  <a:pt x="6284781" y="1692909"/>
                  <a:pt x="6241848" y="1692909"/>
                </a:cubicBezTo>
                <a:cubicBezTo>
                  <a:pt x="6198915" y="1692909"/>
                  <a:pt x="6164111" y="1658105"/>
                  <a:pt x="6164111" y="1615171"/>
                </a:cubicBezTo>
                <a:cubicBezTo>
                  <a:pt x="6164111" y="1572239"/>
                  <a:pt x="6198915" y="1537435"/>
                  <a:pt x="6241848" y="1537435"/>
                </a:cubicBezTo>
                <a:close/>
                <a:moveTo>
                  <a:pt x="5870110" y="1537435"/>
                </a:moveTo>
                <a:cubicBezTo>
                  <a:pt x="5913043" y="1537435"/>
                  <a:pt x="5947847" y="1572239"/>
                  <a:pt x="5947847" y="1615171"/>
                </a:cubicBezTo>
                <a:cubicBezTo>
                  <a:pt x="5947847" y="1658105"/>
                  <a:pt x="5913043" y="1692909"/>
                  <a:pt x="5870110" y="1692909"/>
                </a:cubicBezTo>
                <a:cubicBezTo>
                  <a:pt x="5827177" y="1692909"/>
                  <a:pt x="5792373" y="1658105"/>
                  <a:pt x="5792373" y="1615171"/>
                </a:cubicBezTo>
                <a:cubicBezTo>
                  <a:pt x="5792373" y="1572239"/>
                  <a:pt x="5827177" y="1537435"/>
                  <a:pt x="5870110" y="1537435"/>
                </a:cubicBezTo>
                <a:close/>
                <a:moveTo>
                  <a:pt x="5681940" y="1537435"/>
                </a:moveTo>
                <a:cubicBezTo>
                  <a:pt x="5724822" y="1537435"/>
                  <a:pt x="5759626" y="1572239"/>
                  <a:pt x="5759626" y="1615171"/>
                </a:cubicBezTo>
                <a:cubicBezTo>
                  <a:pt x="5759626" y="1658105"/>
                  <a:pt x="5724822" y="1692909"/>
                  <a:pt x="5681940" y="1692909"/>
                </a:cubicBezTo>
                <a:cubicBezTo>
                  <a:pt x="5638992" y="1692909"/>
                  <a:pt x="5604176" y="1658105"/>
                  <a:pt x="5604176" y="1615171"/>
                </a:cubicBezTo>
                <a:cubicBezTo>
                  <a:pt x="5604176" y="1572239"/>
                  <a:pt x="5638992" y="1537435"/>
                  <a:pt x="5681940" y="1537435"/>
                </a:cubicBezTo>
                <a:close/>
                <a:moveTo>
                  <a:pt x="5498376" y="1537435"/>
                </a:moveTo>
                <a:cubicBezTo>
                  <a:pt x="5541312" y="1537435"/>
                  <a:pt x="5576126" y="1572239"/>
                  <a:pt x="5576126" y="1615171"/>
                </a:cubicBezTo>
                <a:cubicBezTo>
                  <a:pt x="5576126" y="1658105"/>
                  <a:pt x="5541312" y="1692909"/>
                  <a:pt x="5498376" y="1692909"/>
                </a:cubicBezTo>
                <a:cubicBezTo>
                  <a:pt x="5455449" y="1692909"/>
                  <a:pt x="5420640" y="1658105"/>
                  <a:pt x="5420640" y="1615171"/>
                </a:cubicBezTo>
                <a:cubicBezTo>
                  <a:pt x="5420640" y="1572239"/>
                  <a:pt x="5455449" y="1537435"/>
                  <a:pt x="5498376" y="1537435"/>
                </a:cubicBezTo>
                <a:close/>
                <a:moveTo>
                  <a:pt x="3625627" y="1537435"/>
                </a:moveTo>
                <a:cubicBezTo>
                  <a:pt x="3668543" y="1537435"/>
                  <a:pt x="3703372" y="1572239"/>
                  <a:pt x="3703372" y="1615171"/>
                </a:cubicBezTo>
                <a:cubicBezTo>
                  <a:pt x="3703372" y="1658105"/>
                  <a:pt x="3668543" y="1692909"/>
                  <a:pt x="3625627" y="1692909"/>
                </a:cubicBezTo>
                <a:cubicBezTo>
                  <a:pt x="3582679" y="1692909"/>
                  <a:pt x="3547901" y="1658105"/>
                  <a:pt x="3547901" y="1615171"/>
                </a:cubicBezTo>
                <a:cubicBezTo>
                  <a:pt x="3547901" y="1572239"/>
                  <a:pt x="3582679" y="1537435"/>
                  <a:pt x="3625627" y="1537435"/>
                </a:cubicBezTo>
                <a:close/>
                <a:moveTo>
                  <a:pt x="2317572" y="1537435"/>
                </a:moveTo>
                <a:cubicBezTo>
                  <a:pt x="2360497" y="1537435"/>
                  <a:pt x="2395313" y="1572239"/>
                  <a:pt x="2395313" y="1615171"/>
                </a:cubicBezTo>
                <a:cubicBezTo>
                  <a:pt x="2395313" y="1658105"/>
                  <a:pt x="2360497" y="1692909"/>
                  <a:pt x="2317572" y="1692909"/>
                </a:cubicBezTo>
                <a:cubicBezTo>
                  <a:pt x="2274645" y="1692909"/>
                  <a:pt x="2239845" y="1658105"/>
                  <a:pt x="2239845" y="1615171"/>
                </a:cubicBezTo>
                <a:cubicBezTo>
                  <a:pt x="2239845" y="1572239"/>
                  <a:pt x="2274645" y="1537435"/>
                  <a:pt x="2317572" y="1537435"/>
                </a:cubicBezTo>
                <a:close/>
                <a:moveTo>
                  <a:pt x="1569475" y="1537435"/>
                </a:moveTo>
                <a:cubicBezTo>
                  <a:pt x="1612435" y="1537435"/>
                  <a:pt x="1647232" y="1572239"/>
                  <a:pt x="1647232" y="1615171"/>
                </a:cubicBezTo>
                <a:cubicBezTo>
                  <a:pt x="1647232" y="1658105"/>
                  <a:pt x="1612435" y="1692909"/>
                  <a:pt x="1569475" y="1692909"/>
                </a:cubicBezTo>
                <a:cubicBezTo>
                  <a:pt x="1526564" y="1692909"/>
                  <a:pt x="1491752" y="1658105"/>
                  <a:pt x="1491752" y="1615171"/>
                </a:cubicBezTo>
                <a:cubicBezTo>
                  <a:pt x="1491752" y="1572239"/>
                  <a:pt x="1526564" y="1537435"/>
                  <a:pt x="1569475" y="1537435"/>
                </a:cubicBezTo>
                <a:close/>
                <a:moveTo>
                  <a:pt x="1385938" y="1537435"/>
                </a:moveTo>
                <a:cubicBezTo>
                  <a:pt x="1428884" y="1537435"/>
                  <a:pt x="1463700" y="1572239"/>
                  <a:pt x="1463700" y="1615171"/>
                </a:cubicBezTo>
                <a:cubicBezTo>
                  <a:pt x="1463700" y="1658105"/>
                  <a:pt x="1428884" y="1692909"/>
                  <a:pt x="1385938" y="1692909"/>
                </a:cubicBezTo>
                <a:cubicBezTo>
                  <a:pt x="1342992" y="1692909"/>
                  <a:pt x="1308177" y="1658105"/>
                  <a:pt x="1308177" y="1615171"/>
                </a:cubicBezTo>
                <a:cubicBezTo>
                  <a:pt x="1308177" y="1572239"/>
                  <a:pt x="1342992" y="1537435"/>
                  <a:pt x="1385938" y="1537435"/>
                </a:cubicBezTo>
                <a:close/>
                <a:moveTo>
                  <a:pt x="1202397" y="1537435"/>
                </a:moveTo>
                <a:cubicBezTo>
                  <a:pt x="1245327" y="1537435"/>
                  <a:pt x="1280126" y="1572239"/>
                  <a:pt x="1280126" y="1615171"/>
                </a:cubicBezTo>
                <a:cubicBezTo>
                  <a:pt x="1280126" y="1658105"/>
                  <a:pt x="1245327" y="1692909"/>
                  <a:pt x="1202397" y="1692909"/>
                </a:cubicBezTo>
                <a:cubicBezTo>
                  <a:pt x="1159443" y="1692909"/>
                  <a:pt x="1124687" y="1658105"/>
                  <a:pt x="1124687" y="1615171"/>
                </a:cubicBezTo>
                <a:cubicBezTo>
                  <a:pt x="1124687" y="1572239"/>
                  <a:pt x="1159443" y="1537435"/>
                  <a:pt x="1202397" y="1537435"/>
                </a:cubicBezTo>
                <a:close/>
                <a:moveTo>
                  <a:pt x="1014150" y="1537435"/>
                </a:moveTo>
                <a:cubicBezTo>
                  <a:pt x="1057083" y="1537435"/>
                  <a:pt x="1091922" y="1572239"/>
                  <a:pt x="1091922" y="1615171"/>
                </a:cubicBezTo>
                <a:cubicBezTo>
                  <a:pt x="1091922" y="1658105"/>
                  <a:pt x="1057083" y="1692909"/>
                  <a:pt x="1014150" y="1692909"/>
                </a:cubicBezTo>
                <a:cubicBezTo>
                  <a:pt x="971264" y="1692909"/>
                  <a:pt x="936457" y="1658105"/>
                  <a:pt x="936457" y="1615171"/>
                </a:cubicBezTo>
                <a:cubicBezTo>
                  <a:pt x="936457" y="1572239"/>
                  <a:pt x="971264" y="1537435"/>
                  <a:pt x="1014150" y="1537435"/>
                </a:cubicBezTo>
                <a:close/>
                <a:moveTo>
                  <a:pt x="830653" y="1537435"/>
                </a:moveTo>
                <a:cubicBezTo>
                  <a:pt x="873572" y="1537435"/>
                  <a:pt x="908411" y="1572239"/>
                  <a:pt x="908411" y="1615171"/>
                </a:cubicBezTo>
                <a:cubicBezTo>
                  <a:pt x="908411" y="1658105"/>
                  <a:pt x="873572" y="1692909"/>
                  <a:pt x="830653" y="1692909"/>
                </a:cubicBezTo>
                <a:cubicBezTo>
                  <a:pt x="787708" y="1692909"/>
                  <a:pt x="752908" y="1658105"/>
                  <a:pt x="752908" y="1615171"/>
                </a:cubicBezTo>
                <a:cubicBezTo>
                  <a:pt x="752908" y="1572239"/>
                  <a:pt x="787708" y="1537435"/>
                  <a:pt x="830653" y="1537435"/>
                </a:cubicBezTo>
                <a:close/>
                <a:moveTo>
                  <a:pt x="642418" y="1537435"/>
                </a:moveTo>
                <a:cubicBezTo>
                  <a:pt x="685357" y="1537435"/>
                  <a:pt x="720160" y="1572239"/>
                  <a:pt x="720160" y="1615171"/>
                </a:cubicBezTo>
                <a:cubicBezTo>
                  <a:pt x="720160" y="1658105"/>
                  <a:pt x="685357" y="1692909"/>
                  <a:pt x="642418" y="1692909"/>
                </a:cubicBezTo>
                <a:cubicBezTo>
                  <a:pt x="599489" y="1692909"/>
                  <a:pt x="564685" y="1658105"/>
                  <a:pt x="564685" y="1615171"/>
                </a:cubicBezTo>
                <a:cubicBezTo>
                  <a:pt x="564685" y="1572239"/>
                  <a:pt x="599489" y="1537435"/>
                  <a:pt x="642418" y="1537435"/>
                </a:cubicBezTo>
                <a:close/>
                <a:moveTo>
                  <a:pt x="9720532" y="1474796"/>
                </a:moveTo>
                <a:lnTo>
                  <a:pt x="9772393" y="1515283"/>
                </a:lnTo>
                <a:lnTo>
                  <a:pt x="9759560" y="1512692"/>
                </a:lnTo>
                <a:cubicBezTo>
                  <a:pt x="9750260" y="1508759"/>
                  <a:pt x="9741884" y="1503067"/>
                  <a:pt x="9734851" y="1496033"/>
                </a:cubicBezTo>
                <a:close/>
                <a:moveTo>
                  <a:pt x="700606" y="1390848"/>
                </a:moveTo>
                <a:lnTo>
                  <a:pt x="714062" y="1410805"/>
                </a:lnTo>
                <a:cubicBezTo>
                  <a:pt x="717996" y="1420105"/>
                  <a:pt x="720171" y="1430330"/>
                  <a:pt x="720171" y="1441063"/>
                </a:cubicBezTo>
                <a:cubicBezTo>
                  <a:pt x="720171" y="1483997"/>
                  <a:pt x="685370" y="1518801"/>
                  <a:pt x="642428" y="1518801"/>
                </a:cubicBezTo>
                <a:cubicBezTo>
                  <a:pt x="620964" y="1518801"/>
                  <a:pt x="601532" y="1510100"/>
                  <a:pt x="587465" y="1496032"/>
                </a:cubicBezTo>
                <a:lnTo>
                  <a:pt x="576923" y="1480396"/>
                </a:lnTo>
                <a:lnTo>
                  <a:pt x="622703" y="1444657"/>
                </a:lnTo>
                <a:close/>
                <a:moveTo>
                  <a:pt x="9574517" y="1370468"/>
                </a:moveTo>
                <a:lnTo>
                  <a:pt x="9681926" y="1444657"/>
                </a:lnTo>
                <a:lnTo>
                  <a:pt x="9683127" y="1445595"/>
                </a:lnTo>
                <a:lnTo>
                  <a:pt x="9677932" y="1471324"/>
                </a:lnTo>
                <a:cubicBezTo>
                  <a:pt x="9666131" y="1499225"/>
                  <a:pt x="9638504" y="1518801"/>
                  <a:pt x="9606304" y="1518801"/>
                </a:cubicBezTo>
                <a:cubicBezTo>
                  <a:pt x="9563372" y="1518801"/>
                  <a:pt x="9528568" y="1483999"/>
                  <a:pt x="9528568" y="1441065"/>
                </a:cubicBezTo>
                <a:cubicBezTo>
                  <a:pt x="9528568" y="1419599"/>
                  <a:pt x="9537269" y="1400165"/>
                  <a:pt x="9551337" y="1386097"/>
                </a:cubicBezTo>
                <a:close/>
                <a:moveTo>
                  <a:pt x="9413377" y="1363328"/>
                </a:moveTo>
                <a:cubicBezTo>
                  <a:pt x="9456310" y="1363328"/>
                  <a:pt x="9491114" y="1398131"/>
                  <a:pt x="9491114" y="1441063"/>
                </a:cubicBezTo>
                <a:cubicBezTo>
                  <a:pt x="9491114" y="1483997"/>
                  <a:pt x="9456310" y="1518801"/>
                  <a:pt x="9413377" y="1518801"/>
                </a:cubicBezTo>
                <a:cubicBezTo>
                  <a:pt x="9370444" y="1518801"/>
                  <a:pt x="9335640" y="1483997"/>
                  <a:pt x="9335640" y="1441063"/>
                </a:cubicBezTo>
                <a:cubicBezTo>
                  <a:pt x="9335640" y="1398131"/>
                  <a:pt x="9370444" y="1363328"/>
                  <a:pt x="9413377" y="1363328"/>
                </a:cubicBezTo>
                <a:close/>
                <a:moveTo>
                  <a:pt x="9234566" y="1363328"/>
                </a:moveTo>
                <a:cubicBezTo>
                  <a:pt x="9277499" y="1363328"/>
                  <a:pt x="9312303" y="1398132"/>
                  <a:pt x="9312303" y="1441065"/>
                </a:cubicBezTo>
                <a:cubicBezTo>
                  <a:pt x="9312303" y="1483999"/>
                  <a:pt x="9277499" y="1518801"/>
                  <a:pt x="9234566" y="1518801"/>
                </a:cubicBezTo>
                <a:cubicBezTo>
                  <a:pt x="9191633" y="1518801"/>
                  <a:pt x="9156829" y="1483999"/>
                  <a:pt x="9156829" y="1441065"/>
                </a:cubicBezTo>
                <a:cubicBezTo>
                  <a:pt x="9156829" y="1398132"/>
                  <a:pt x="9191633" y="1363328"/>
                  <a:pt x="9234566" y="1363328"/>
                </a:cubicBezTo>
                <a:close/>
                <a:moveTo>
                  <a:pt x="9036935" y="1363328"/>
                </a:moveTo>
                <a:cubicBezTo>
                  <a:pt x="9079868" y="1363328"/>
                  <a:pt x="9114672" y="1398132"/>
                  <a:pt x="9114672" y="1441065"/>
                </a:cubicBezTo>
                <a:cubicBezTo>
                  <a:pt x="9114672" y="1483999"/>
                  <a:pt x="9079868" y="1518801"/>
                  <a:pt x="9036935" y="1518801"/>
                </a:cubicBezTo>
                <a:cubicBezTo>
                  <a:pt x="8994002" y="1518801"/>
                  <a:pt x="8959198" y="1483999"/>
                  <a:pt x="8959198" y="1441065"/>
                </a:cubicBezTo>
                <a:cubicBezTo>
                  <a:pt x="8959198" y="1398132"/>
                  <a:pt x="8994002" y="1363328"/>
                  <a:pt x="9036935" y="1363328"/>
                </a:cubicBezTo>
                <a:close/>
                <a:moveTo>
                  <a:pt x="8853418" y="1363328"/>
                </a:moveTo>
                <a:cubicBezTo>
                  <a:pt x="8896351" y="1363328"/>
                  <a:pt x="8931155" y="1398132"/>
                  <a:pt x="8931155" y="1441065"/>
                </a:cubicBezTo>
                <a:cubicBezTo>
                  <a:pt x="8931155" y="1483999"/>
                  <a:pt x="8896351" y="1518801"/>
                  <a:pt x="8853418" y="1518801"/>
                </a:cubicBezTo>
                <a:cubicBezTo>
                  <a:pt x="8810485" y="1518801"/>
                  <a:pt x="8775681" y="1483999"/>
                  <a:pt x="8775681" y="1441065"/>
                </a:cubicBezTo>
                <a:cubicBezTo>
                  <a:pt x="8775681" y="1398132"/>
                  <a:pt x="8810485" y="1363328"/>
                  <a:pt x="8853418" y="1363328"/>
                </a:cubicBezTo>
                <a:close/>
                <a:moveTo>
                  <a:pt x="8669904" y="1363328"/>
                </a:moveTo>
                <a:cubicBezTo>
                  <a:pt x="8712837" y="1363328"/>
                  <a:pt x="8747641" y="1398131"/>
                  <a:pt x="8747641" y="1441063"/>
                </a:cubicBezTo>
                <a:cubicBezTo>
                  <a:pt x="8747641" y="1483997"/>
                  <a:pt x="8712837" y="1518801"/>
                  <a:pt x="8669904" y="1518801"/>
                </a:cubicBezTo>
                <a:cubicBezTo>
                  <a:pt x="8626971" y="1518801"/>
                  <a:pt x="8592167" y="1483997"/>
                  <a:pt x="8592167" y="1441063"/>
                </a:cubicBezTo>
                <a:cubicBezTo>
                  <a:pt x="8592167" y="1398131"/>
                  <a:pt x="8626971" y="1363328"/>
                  <a:pt x="8669904" y="1363328"/>
                </a:cubicBezTo>
                <a:close/>
                <a:moveTo>
                  <a:pt x="8481681" y="1363328"/>
                </a:moveTo>
                <a:cubicBezTo>
                  <a:pt x="8524614" y="1363328"/>
                  <a:pt x="8559418" y="1398132"/>
                  <a:pt x="8559418" y="1441065"/>
                </a:cubicBezTo>
                <a:cubicBezTo>
                  <a:pt x="8559418" y="1483999"/>
                  <a:pt x="8524614" y="1518801"/>
                  <a:pt x="8481681" y="1518801"/>
                </a:cubicBezTo>
                <a:cubicBezTo>
                  <a:pt x="8438748" y="1518801"/>
                  <a:pt x="8403944" y="1483999"/>
                  <a:pt x="8403944" y="1441065"/>
                </a:cubicBezTo>
                <a:cubicBezTo>
                  <a:pt x="8403944" y="1398132"/>
                  <a:pt x="8438748" y="1363328"/>
                  <a:pt x="8481681" y="1363328"/>
                </a:cubicBezTo>
                <a:close/>
                <a:moveTo>
                  <a:pt x="8298166" y="1363328"/>
                </a:moveTo>
                <a:cubicBezTo>
                  <a:pt x="8341099" y="1363328"/>
                  <a:pt x="8375903" y="1398132"/>
                  <a:pt x="8375903" y="1441065"/>
                </a:cubicBezTo>
                <a:cubicBezTo>
                  <a:pt x="8375903" y="1483999"/>
                  <a:pt x="8341099" y="1518801"/>
                  <a:pt x="8298166" y="1518801"/>
                </a:cubicBezTo>
                <a:cubicBezTo>
                  <a:pt x="8255233" y="1518801"/>
                  <a:pt x="8220429" y="1483999"/>
                  <a:pt x="8220429" y="1441065"/>
                </a:cubicBezTo>
                <a:cubicBezTo>
                  <a:pt x="8220429" y="1398132"/>
                  <a:pt x="8255233" y="1363328"/>
                  <a:pt x="8298166" y="1363328"/>
                </a:cubicBezTo>
                <a:close/>
                <a:moveTo>
                  <a:pt x="8109946" y="1363328"/>
                </a:moveTo>
                <a:cubicBezTo>
                  <a:pt x="8152879" y="1363328"/>
                  <a:pt x="8187683" y="1398132"/>
                  <a:pt x="8187683" y="1441065"/>
                </a:cubicBezTo>
                <a:cubicBezTo>
                  <a:pt x="8187683" y="1483999"/>
                  <a:pt x="8152879" y="1518801"/>
                  <a:pt x="8109946" y="1518801"/>
                </a:cubicBezTo>
                <a:cubicBezTo>
                  <a:pt x="8067013" y="1518801"/>
                  <a:pt x="8032209" y="1483999"/>
                  <a:pt x="8032209" y="1441065"/>
                </a:cubicBezTo>
                <a:cubicBezTo>
                  <a:pt x="8032209" y="1398132"/>
                  <a:pt x="8067013" y="1363328"/>
                  <a:pt x="8109946" y="1363328"/>
                </a:cubicBezTo>
                <a:close/>
                <a:moveTo>
                  <a:pt x="7926429" y="1363328"/>
                </a:moveTo>
                <a:cubicBezTo>
                  <a:pt x="7969362" y="1363328"/>
                  <a:pt x="8004166" y="1398131"/>
                  <a:pt x="8004166" y="1441063"/>
                </a:cubicBezTo>
                <a:cubicBezTo>
                  <a:pt x="8004166" y="1483997"/>
                  <a:pt x="7969362" y="1518801"/>
                  <a:pt x="7926429" y="1518801"/>
                </a:cubicBezTo>
                <a:cubicBezTo>
                  <a:pt x="7883496" y="1518801"/>
                  <a:pt x="7848692" y="1483997"/>
                  <a:pt x="7848692" y="1441063"/>
                </a:cubicBezTo>
                <a:cubicBezTo>
                  <a:pt x="7848692" y="1398131"/>
                  <a:pt x="7883496" y="1363328"/>
                  <a:pt x="7926429" y="1363328"/>
                </a:cubicBezTo>
                <a:close/>
                <a:moveTo>
                  <a:pt x="7738208" y="1363328"/>
                </a:moveTo>
                <a:cubicBezTo>
                  <a:pt x="7781141" y="1363328"/>
                  <a:pt x="7815945" y="1398131"/>
                  <a:pt x="7815945" y="1441063"/>
                </a:cubicBezTo>
                <a:cubicBezTo>
                  <a:pt x="7815945" y="1483997"/>
                  <a:pt x="7781141" y="1518801"/>
                  <a:pt x="7738208" y="1518801"/>
                </a:cubicBezTo>
                <a:cubicBezTo>
                  <a:pt x="7695275" y="1518801"/>
                  <a:pt x="7660471" y="1483997"/>
                  <a:pt x="7660471" y="1441063"/>
                </a:cubicBezTo>
                <a:cubicBezTo>
                  <a:pt x="7660471" y="1398131"/>
                  <a:pt x="7695275" y="1363328"/>
                  <a:pt x="7738208" y="1363328"/>
                </a:cubicBezTo>
                <a:close/>
                <a:moveTo>
                  <a:pt x="7554691" y="1363328"/>
                </a:moveTo>
                <a:cubicBezTo>
                  <a:pt x="7597624" y="1363328"/>
                  <a:pt x="7632428" y="1398132"/>
                  <a:pt x="7632428" y="1441065"/>
                </a:cubicBezTo>
                <a:cubicBezTo>
                  <a:pt x="7632428" y="1483999"/>
                  <a:pt x="7597624" y="1518801"/>
                  <a:pt x="7554691" y="1518801"/>
                </a:cubicBezTo>
                <a:cubicBezTo>
                  <a:pt x="7511758" y="1518801"/>
                  <a:pt x="7476954" y="1483999"/>
                  <a:pt x="7476954" y="1441065"/>
                </a:cubicBezTo>
                <a:cubicBezTo>
                  <a:pt x="7476954" y="1398132"/>
                  <a:pt x="7511758" y="1363328"/>
                  <a:pt x="7554691" y="1363328"/>
                </a:cubicBezTo>
                <a:close/>
                <a:moveTo>
                  <a:pt x="7366470" y="1363328"/>
                </a:moveTo>
                <a:cubicBezTo>
                  <a:pt x="7409403" y="1363328"/>
                  <a:pt x="7444207" y="1398131"/>
                  <a:pt x="7444207" y="1441063"/>
                </a:cubicBezTo>
                <a:cubicBezTo>
                  <a:pt x="7444207" y="1483997"/>
                  <a:pt x="7409403" y="1518801"/>
                  <a:pt x="7366470" y="1518801"/>
                </a:cubicBezTo>
                <a:cubicBezTo>
                  <a:pt x="7323537" y="1518801"/>
                  <a:pt x="7288733" y="1483997"/>
                  <a:pt x="7288733" y="1441063"/>
                </a:cubicBezTo>
                <a:cubicBezTo>
                  <a:pt x="7288733" y="1398131"/>
                  <a:pt x="7323537" y="1363328"/>
                  <a:pt x="7366470" y="1363328"/>
                </a:cubicBezTo>
                <a:close/>
                <a:moveTo>
                  <a:pt x="7178248" y="1363328"/>
                </a:moveTo>
                <a:cubicBezTo>
                  <a:pt x="7221181" y="1363328"/>
                  <a:pt x="7255985" y="1398131"/>
                  <a:pt x="7255985" y="1441063"/>
                </a:cubicBezTo>
                <a:cubicBezTo>
                  <a:pt x="7255985" y="1483997"/>
                  <a:pt x="7221181" y="1518801"/>
                  <a:pt x="7178248" y="1518801"/>
                </a:cubicBezTo>
                <a:cubicBezTo>
                  <a:pt x="7135315" y="1518801"/>
                  <a:pt x="7100511" y="1483997"/>
                  <a:pt x="7100511" y="1441063"/>
                </a:cubicBezTo>
                <a:cubicBezTo>
                  <a:pt x="7100511" y="1398131"/>
                  <a:pt x="7135315" y="1363328"/>
                  <a:pt x="7178248" y="1363328"/>
                </a:cubicBezTo>
                <a:close/>
                <a:moveTo>
                  <a:pt x="6985324" y="1363328"/>
                </a:moveTo>
                <a:cubicBezTo>
                  <a:pt x="7028257" y="1363328"/>
                  <a:pt x="7063061" y="1398131"/>
                  <a:pt x="7063061" y="1441063"/>
                </a:cubicBezTo>
                <a:cubicBezTo>
                  <a:pt x="7063061" y="1483997"/>
                  <a:pt x="7028257" y="1518801"/>
                  <a:pt x="6985324" y="1518801"/>
                </a:cubicBezTo>
                <a:cubicBezTo>
                  <a:pt x="6942391" y="1518801"/>
                  <a:pt x="6907587" y="1483997"/>
                  <a:pt x="6907587" y="1441063"/>
                </a:cubicBezTo>
                <a:cubicBezTo>
                  <a:pt x="6907587" y="1398131"/>
                  <a:pt x="6942391" y="1363328"/>
                  <a:pt x="6985324" y="1363328"/>
                </a:cubicBezTo>
                <a:close/>
                <a:moveTo>
                  <a:pt x="6801806" y="1363328"/>
                </a:moveTo>
                <a:cubicBezTo>
                  <a:pt x="6844739" y="1363328"/>
                  <a:pt x="6879543" y="1398132"/>
                  <a:pt x="6879543" y="1441065"/>
                </a:cubicBezTo>
                <a:cubicBezTo>
                  <a:pt x="6879543" y="1483999"/>
                  <a:pt x="6844739" y="1518801"/>
                  <a:pt x="6801806" y="1518801"/>
                </a:cubicBezTo>
                <a:cubicBezTo>
                  <a:pt x="6758873" y="1518801"/>
                  <a:pt x="6724069" y="1483999"/>
                  <a:pt x="6724069" y="1441065"/>
                </a:cubicBezTo>
                <a:cubicBezTo>
                  <a:pt x="6724069" y="1398132"/>
                  <a:pt x="6758873" y="1363328"/>
                  <a:pt x="6801806" y="1363328"/>
                </a:cubicBezTo>
                <a:close/>
                <a:moveTo>
                  <a:pt x="6613585" y="1363328"/>
                </a:moveTo>
                <a:cubicBezTo>
                  <a:pt x="6656518" y="1363328"/>
                  <a:pt x="6691322" y="1398131"/>
                  <a:pt x="6691322" y="1441063"/>
                </a:cubicBezTo>
                <a:cubicBezTo>
                  <a:pt x="6691322" y="1483997"/>
                  <a:pt x="6656518" y="1518801"/>
                  <a:pt x="6613585" y="1518801"/>
                </a:cubicBezTo>
                <a:cubicBezTo>
                  <a:pt x="6570652" y="1518801"/>
                  <a:pt x="6535848" y="1483997"/>
                  <a:pt x="6535848" y="1441063"/>
                </a:cubicBezTo>
                <a:cubicBezTo>
                  <a:pt x="6535848" y="1398131"/>
                  <a:pt x="6570652" y="1363328"/>
                  <a:pt x="6613585" y="1363328"/>
                </a:cubicBezTo>
                <a:close/>
                <a:moveTo>
                  <a:pt x="6425364" y="1363328"/>
                </a:moveTo>
                <a:cubicBezTo>
                  <a:pt x="6468297" y="1363328"/>
                  <a:pt x="6503101" y="1398132"/>
                  <a:pt x="6503101" y="1441065"/>
                </a:cubicBezTo>
                <a:cubicBezTo>
                  <a:pt x="6503101" y="1483999"/>
                  <a:pt x="6468297" y="1518801"/>
                  <a:pt x="6425364" y="1518801"/>
                </a:cubicBezTo>
                <a:cubicBezTo>
                  <a:pt x="6382431" y="1518801"/>
                  <a:pt x="6347627" y="1483999"/>
                  <a:pt x="6347627" y="1441065"/>
                </a:cubicBezTo>
                <a:cubicBezTo>
                  <a:pt x="6347627" y="1398132"/>
                  <a:pt x="6382431" y="1363328"/>
                  <a:pt x="6425364" y="1363328"/>
                </a:cubicBezTo>
                <a:close/>
                <a:moveTo>
                  <a:pt x="6241848" y="1363328"/>
                </a:moveTo>
                <a:cubicBezTo>
                  <a:pt x="6284781" y="1363328"/>
                  <a:pt x="6319585" y="1398132"/>
                  <a:pt x="6319585" y="1441065"/>
                </a:cubicBezTo>
                <a:cubicBezTo>
                  <a:pt x="6319585" y="1483999"/>
                  <a:pt x="6284781" y="1518801"/>
                  <a:pt x="6241848" y="1518801"/>
                </a:cubicBezTo>
                <a:cubicBezTo>
                  <a:pt x="6198915" y="1518801"/>
                  <a:pt x="6164111" y="1483999"/>
                  <a:pt x="6164111" y="1441065"/>
                </a:cubicBezTo>
                <a:cubicBezTo>
                  <a:pt x="6164111" y="1398132"/>
                  <a:pt x="6198915" y="1363328"/>
                  <a:pt x="6241848" y="1363328"/>
                </a:cubicBezTo>
                <a:close/>
                <a:moveTo>
                  <a:pt x="6053629" y="1363328"/>
                </a:moveTo>
                <a:cubicBezTo>
                  <a:pt x="6096562" y="1363328"/>
                  <a:pt x="6131366" y="1398131"/>
                  <a:pt x="6131366" y="1441063"/>
                </a:cubicBezTo>
                <a:cubicBezTo>
                  <a:pt x="6131366" y="1483997"/>
                  <a:pt x="6096562" y="1518801"/>
                  <a:pt x="6053629" y="1518801"/>
                </a:cubicBezTo>
                <a:cubicBezTo>
                  <a:pt x="6010696" y="1518801"/>
                  <a:pt x="5975892" y="1483997"/>
                  <a:pt x="5975892" y="1441063"/>
                </a:cubicBezTo>
                <a:cubicBezTo>
                  <a:pt x="5975892" y="1398131"/>
                  <a:pt x="6010696" y="1363328"/>
                  <a:pt x="6053629" y="1363328"/>
                </a:cubicBezTo>
                <a:close/>
                <a:moveTo>
                  <a:pt x="5870110" y="1363328"/>
                </a:moveTo>
                <a:cubicBezTo>
                  <a:pt x="5913043" y="1363328"/>
                  <a:pt x="5947847" y="1398132"/>
                  <a:pt x="5947847" y="1441065"/>
                </a:cubicBezTo>
                <a:cubicBezTo>
                  <a:pt x="5947847" y="1483999"/>
                  <a:pt x="5913043" y="1518801"/>
                  <a:pt x="5870110" y="1518801"/>
                </a:cubicBezTo>
                <a:cubicBezTo>
                  <a:pt x="5827177" y="1518801"/>
                  <a:pt x="5792373" y="1483999"/>
                  <a:pt x="5792373" y="1441065"/>
                </a:cubicBezTo>
                <a:cubicBezTo>
                  <a:pt x="5792373" y="1398132"/>
                  <a:pt x="5827177" y="1363328"/>
                  <a:pt x="5870110" y="1363328"/>
                </a:cubicBezTo>
                <a:close/>
                <a:moveTo>
                  <a:pt x="5681942" y="1363328"/>
                </a:moveTo>
                <a:cubicBezTo>
                  <a:pt x="5724823" y="1363328"/>
                  <a:pt x="5759628" y="1398132"/>
                  <a:pt x="5759628" y="1441065"/>
                </a:cubicBezTo>
                <a:cubicBezTo>
                  <a:pt x="5759628" y="1483999"/>
                  <a:pt x="5724823" y="1518801"/>
                  <a:pt x="5681942" y="1518801"/>
                </a:cubicBezTo>
                <a:cubicBezTo>
                  <a:pt x="5638995" y="1518801"/>
                  <a:pt x="5604176" y="1483999"/>
                  <a:pt x="5604176" y="1441065"/>
                </a:cubicBezTo>
                <a:cubicBezTo>
                  <a:pt x="5604176" y="1398132"/>
                  <a:pt x="5638995" y="1363328"/>
                  <a:pt x="5681942" y="1363328"/>
                </a:cubicBezTo>
                <a:close/>
                <a:moveTo>
                  <a:pt x="4745533" y="1363328"/>
                </a:moveTo>
                <a:cubicBezTo>
                  <a:pt x="4788452" y="1363328"/>
                  <a:pt x="4823263" y="1398131"/>
                  <a:pt x="4823263" y="1441063"/>
                </a:cubicBezTo>
                <a:cubicBezTo>
                  <a:pt x="4823263" y="1483997"/>
                  <a:pt x="4788452" y="1518801"/>
                  <a:pt x="4745533" y="1518801"/>
                </a:cubicBezTo>
                <a:cubicBezTo>
                  <a:pt x="4702574" y="1518801"/>
                  <a:pt x="4667783" y="1483997"/>
                  <a:pt x="4667783" y="1441063"/>
                </a:cubicBezTo>
                <a:cubicBezTo>
                  <a:pt x="4667783" y="1398131"/>
                  <a:pt x="4702574" y="1363328"/>
                  <a:pt x="4745533" y="1363328"/>
                </a:cubicBezTo>
                <a:close/>
                <a:moveTo>
                  <a:pt x="4557296" y="1363328"/>
                </a:moveTo>
                <a:cubicBezTo>
                  <a:pt x="4600235" y="1363328"/>
                  <a:pt x="4635044" y="1398132"/>
                  <a:pt x="4635044" y="1441065"/>
                </a:cubicBezTo>
                <a:cubicBezTo>
                  <a:pt x="4635044" y="1483999"/>
                  <a:pt x="4600235" y="1518801"/>
                  <a:pt x="4557296" y="1518801"/>
                </a:cubicBezTo>
                <a:cubicBezTo>
                  <a:pt x="4514354" y="1518801"/>
                  <a:pt x="4479562" y="1483999"/>
                  <a:pt x="4479562" y="1441065"/>
                </a:cubicBezTo>
                <a:cubicBezTo>
                  <a:pt x="4479562" y="1398132"/>
                  <a:pt x="4514354" y="1363328"/>
                  <a:pt x="4557296" y="1363328"/>
                </a:cubicBezTo>
                <a:close/>
                <a:moveTo>
                  <a:pt x="4373781" y="1363328"/>
                </a:moveTo>
                <a:cubicBezTo>
                  <a:pt x="4416737" y="1363328"/>
                  <a:pt x="4451515" y="1398132"/>
                  <a:pt x="4451515" y="1441065"/>
                </a:cubicBezTo>
                <a:cubicBezTo>
                  <a:pt x="4451515" y="1483999"/>
                  <a:pt x="4416737" y="1518801"/>
                  <a:pt x="4373781" y="1518801"/>
                </a:cubicBezTo>
                <a:cubicBezTo>
                  <a:pt x="4330856" y="1518801"/>
                  <a:pt x="4296053" y="1483999"/>
                  <a:pt x="4296053" y="1441065"/>
                </a:cubicBezTo>
                <a:cubicBezTo>
                  <a:pt x="4296053" y="1398132"/>
                  <a:pt x="4330856" y="1363328"/>
                  <a:pt x="4373781" y="1363328"/>
                </a:cubicBezTo>
                <a:close/>
                <a:moveTo>
                  <a:pt x="3625629" y="1363328"/>
                </a:moveTo>
                <a:cubicBezTo>
                  <a:pt x="3668543" y="1363328"/>
                  <a:pt x="3703372" y="1398131"/>
                  <a:pt x="3703372" y="1441063"/>
                </a:cubicBezTo>
                <a:cubicBezTo>
                  <a:pt x="3703372" y="1483997"/>
                  <a:pt x="3668543" y="1518801"/>
                  <a:pt x="3625629" y="1518801"/>
                </a:cubicBezTo>
                <a:cubicBezTo>
                  <a:pt x="3582685" y="1518801"/>
                  <a:pt x="3547906" y="1483997"/>
                  <a:pt x="3547906" y="1441063"/>
                </a:cubicBezTo>
                <a:cubicBezTo>
                  <a:pt x="3547906" y="1398131"/>
                  <a:pt x="3582685" y="1363328"/>
                  <a:pt x="3625629" y="1363328"/>
                </a:cubicBezTo>
                <a:close/>
                <a:moveTo>
                  <a:pt x="3442093" y="1363328"/>
                </a:moveTo>
                <a:cubicBezTo>
                  <a:pt x="3485038" y="1363328"/>
                  <a:pt x="3519851" y="1398132"/>
                  <a:pt x="3519851" y="1441065"/>
                </a:cubicBezTo>
                <a:cubicBezTo>
                  <a:pt x="3519851" y="1483999"/>
                  <a:pt x="3485038" y="1518801"/>
                  <a:pt x="3442093" y="1518801"/>
                </a:cubicBezTo>
                <a:cubicBezTo>
                  <a:pt x="3399302" y="1518801"/>
                  <a:pt x="3364502" y="1483999"/>
                  <a:pt x="3364502" y="1441065"/>
                </a:cubicBezTo>
                <a:cubicBezTo>
                  <a:pt x="3364502" y="1398132"/>
                  <a:pt x="3399302" y="1363328"/>
                  <a:pt x="3442093" y="1363328"/>
                </a:cubicBezTo>
                <a:close/>
                <a:moveTo>
                  <a:pt x="2689371" y="1363328"/>
                </a:moveTo>
                <a:cubicBezTo>
                  <a:pt x="2732295" y="1363328"/>
                  <a:pt x="2767077" y="1398131"/>
                  <a:pt x="2767077" y="1441063"/>
                </a:cubicBezTo>
                <a:cubicBezTo>
                  <a:pt x="2767077" y="1483997"/>
                  <a:pt x="2732295" y="1518801"/>
                  <a:pt x="2689371" y="1518801"/>
                </a:cubicBezTo>
                <a:cubicBezTo>
                  <a:pt x="2646425" y="1518801"/>
                  <a:pt x="2611635" y="1483997"/>
                  <a:pt x="2611635" y="1441063"/>
                </a:cubicBezTo>
                <a:cubicBezTo>
                  <a:pt x="2611635" y="1398131"/>
                  <a:pt x="2646425" y="1363328"/>
                  <a:pt x="2689371" y="1363328"/>
                </a:cubicBezTo>
                <a:close/>
                <a:moveTo>
                  <a:pt x="2510551" y="1363328"/>
                </a:moveTo>
                <a:cubicBezTo>
                  <a:pt x="2553496" y="1363328"/>
                  <a:pt x="2588296" y="1398132"/>
                  <a:pt x="2588296" y="1441065"/>
                </a:cubicBezTo>
                <a:cubicBezTo>
                  <a:pt x="2588296" y="1483999"/>
                  <a:pt x="2553496" y="1518801"/>
                  <a:pt x="2510551" y="1518801"/>
                </a:cubicBezTo>
                <a:cubicBezTo>
                  <a:pt x="2467602" y="1518801"/>
                  <a:pt x="2432787" y="1483999"/>
                  <a:pt x="2432787" y="1441065"/>
                </a:cubicBezTo>
                <a:cubicBezTo>
                  <a:pt x="2432787" y="1398132"/>
                  <a:pt x="2467602" y="1363328"/>
                  <a:pt x="2510551" y="1363328"/>
                </a:cubicBezTo>
                <a:close/>
                <a:moveTo>
                  <a:pt x="1941203" y="1363328"/>
                </a:moveTo>
                <a:cubicBezTo>
                  <a:pt x="1984127" y="1363328"/>
                  <a:pt x="2018925" y="1398131"/>
                  <a:pt x="2018925" y="1441063"/>
                </a:cubicBezTo>
                <a:cubicBezTo>
                  <a:pt x="2018925" y="1483997"/>
                  <a:pt x="1984127" y="1518801"/>
                  <a:pt x="1941203" y="1518801"/>
                </a:cubicBezTo>
                <a:cubicBezTo>
                  <a:pt x="1898277" y="1518801"/>
                  <a:pt x="1863480" y="1483997"/>
                  <a:pt x="1863480" y="1441063"/>
                </a:cubicBezTo>
                <a:cubicBezTo>
                  <a:pt x="1863480" y="1398131"/>
                  <a:pt x="1898277" y="1363328"/>
                  <a:pt x="1941203" y="1363328"/>
                </a:cubicBezTo>
                <a:close/>
                <a:moveTo>
                  <a:pt x="1757713" y="1363328"/>
                </a:moveTo>
                <a:cubicBezTo>
                  <a:pt x="1800644" y="1363328"/>
                  <a:pt x="1835442" y="1398132"/>
                  <a:pt x="1835442" y="1441065"/>
                </a:cubicBezTo>
                <a:cubicBezTo>
                  <a:pt x="1835442" y="1483999"/>
                  <a:pt x="1800644" y="1518801"/>
                  <a:pt x="1757713" y="1518801"/>
                </a:cubicBezTo>
                <a:cubicBezTo>
                  <a:pt x="1714769" y="1518801"/>
                  <a:pt x="1679986" y="1483999"/>
                  <a:pt x="1679986" y="1441065"/>
                </a:cubicBezTo>
                <a:cubicBezTo>
                  <a:pt x="1679986" y="1398132"/>
                  <a:pt x="1714769" y="1363328"/>
                  <a:pt x="1757713" y="1363328"/>
                </a:cubicBezTo>
                <a:close/>
                <a:moveTo>
                  <a:pt x="1569475" y="1363328"/>
                </a:moveTo>
                <a:cubicBezTo>
                  <a:pt x="1612449" y="1363328"/>
                  <a:pt x="1647245" y="1398131"/>
                  <a:pt x="1647245" y="1441063"/>
                </a:cubicBezTo>
                <a:cubicBezTo>
                  <a:pt x="1647245" y="1483997"/>
                  <a:pt x="1612449" y="1518801"/>
                  <a:pt x="1569475" y="1518801"/>
                </a:cubicBezTo>
                <a:cubicBezTo>
                  <a:pt x="1526579" y="1518801"/>
                  <a:pt x="1491765" y="1483997"/>
                  <a:pt x="1491765" y="1441063"/>
                </a:cubicBezTo>
                <a:cubicBezTo>
                  <a:pt x="1491765" y="1398131"/>
                  <a:pt x="1526579" y="1363328"/>
                  <a:pt x="1569475" y="1363328"/>
                </a:cubicBezTo>
                <a:close/>
                <a:moveTo>
                  <a:pt x="1385952" y="1363328"/>
                </a:moveTo>
                <a:cubicBezTo>
                  <a:pt x="1428898" y="1363328"/>
                  <a:pt x="1463714" y="1398131"/>
                  <a:pt x="1463714" y="1441063"/>
                </a:cubicBezTo>
                <a:cubicBezTo>
                  <a:pt x="1463714" y="1483997"/>
                  <a:pt x="1428898" y="1518801"/>
                  <a:pt x="1385952" y="1518801"/>
                </a:cubicBezTo>
                <a:cubicBezTo>
                  <a:pt x="1343006" y="1518801"/>
                  <a:pt x="1308193" y="1483997"/>
                  <a:pt x="1308193" y="1441063"/>
                </a:cubicBezTo>
                <a:cubicBezTo>
                  <a:pt x="1308193" y="1398131"/>
                  <a:pt x="1343006" y="1363328"/>
                  <a:pt x="1385952" y="1363328"/>
                </a:cubicBezTo>
                <a:close/>
                <a:moveTo>
                  <a:pt x="1202404" y="1363328"/>
                </a:moveTo>
                <a:cubicBezTo>
                  <a:pt x="1245340" y="1363328"/>
                  <a:pt x="1280142" y="1398131"/>
                  <a:pt x="1280142" y="1441063"/>
                </a:cubicBezTo>
                <a:cubicBezTo>
                  <a:pt x="1280142" y="1483997"/>
                  <a:pt x="1245340" y="1518801"/>
                  <a:pt x="1202404" y="1518801"/>
                </a:cubicBezTo>
                <a:cubicBezTo>
                  <a:pt x="1159452" y="1518801"/>
                  <a:pt x="1124704" y="1483997"/>
                  <a:pt x="1124704" y="1441063"/>
                </a:cubicBezTo>
                <a:cubicBezTo>
                  <a:pt x="1124704" y="1398131"/>
                  <a:pt x="1159452" y="1363328"/>
                  <a:pt x="1202404" y="1363328"/>
                </a:cubicBezTo>
                <a:close/>
                <a:moveTo>
                  <a:pt x="1014166" y="1363328"/>
                </a:moveTo>
                <a:cubicBezTo>
                  <a:pt x="1057110" y="1363328"/>
                  <a:pt x="1091934" y="1398131"/>
                  <a:pt x="1091934" y="1441063"/>
                </a:cubicBezTo>
                <a:cubicBezTo>
                  <a:pt x="1091934" y="1483997"/>
                  <a:pt x="1057110" y="1518801"/>
                  <a:pt x="1014166" y="1518801"/>
                </a:cubicBezTo>
                <a:cubicBezTo>
                  <a:pt x="971277" y="1518801"/>
                  <a:pt x="936469" y="1483997"/>
                  <a:pt x="936469" y="1441063"/>
                </a:cubicBezTo>
                <a:cubicBezTo>
                  <a:pt x="936469" y="1398131"/>
                  <a:pt x="971277" y="1363328"/>
                  <a:pt x="1014166" y="1363328"/>
                </a:cubicBezTo>
                <a:close/>
                <a:moveTo>
                  <a:pt x="830663" y="1363328"/>
                </a:moveTo>
                <a:cubicBezTo>
                  <a:pt x="873583" y="1363328"/>
                  <a:pt x="908428" y="1398131"/>
                  <a:pt x="908428" y="1441063"/>
                </a:cubicBezTo>
                <a:cubicBezTo>
                  <a:pt x="908428" y="1483997"/>
                  <a:pt x="873583" y="1518801"/>
                  <a:pt x="830663" y="1518801"/>
                </a:cubicBezTo>
                <a:cubicBezTo>
                  <a:pt x="787720" y="1518801"/>
                  <a:pt x="752920" y="1483997"/>
                  <a:pt x="752920" y="1441063"/>
                </a:cubicBezTo>
                <a:cubicBezTo>
                  <a:pt x="752920" y="1398131"/>
                  <a:pt x="787720" y="1363328"/>
                  <a:pt x="830663" y="1363328"/>
                </a:cubicBezTo>
                <a:close/>
                <a:moveTo>
                  <a:pt x="904116" y="1250280"/>
                </a:moveTo>
                <a:lnTo>
                  <a:pt x="908437" y="1271666"/>
                </a:lnTo>
                <a:cubicBezTo>
                  <a:pt x="908437" y="1314600"/>
                  <a:pt x="873595" y="1349403"/>
                  <a:pt x="830675" y="1349403"/>
                </a:cubicBezTo>
                <a:cubicBezTo>
                  <a:pt x="819940" y="1349403"/>
                  <a:pt x="809713" y="1347228"/>
                  <a:pt x="800411" y="1343294"/>
                </a:cubicBezTo>
                <a:lnTo>
                  <a:pt x="784744" y="1332732"/>
                </a:lnTo>
                <a:close/>
                <a:moveTo>
                  <a:pt x="9356340" y="1219769"/>
                </a:moveTo>
                <a:lnTo>
                  <a:pt x="9481917" y="1306507"/>
                </a:lnTo>
                <a:lnTo>
                  <a:pt x="9468346" y="1326635"/>
                </a:lnTo>
                <a:cubicBezTo>
                  <a:pt x="9454279" y="1340702"/>
                  <a:pt x="9434845" y="1349403"/>
                  <a:pt x="9413378" y="1349403"/>
                </a:cubicBezTo>
                <a:cubicBezTo>
                  <a:pt x="9370445" y="1349403"/>
                  <a:pt x="9335641" y="1314600"/>
                  <a:pt x="9335641" y="1271666"/>
                </a:cubicBezTo>
                <a:cubicBezTo>
                  <a:pt x="9335641" y="1260933"/>
                  <a:pt x="9337816" y="1250708"/>
                  <a:pt x="9341750" y="1241408"/>
                </a:cubicBezTo>
                <a:close/>
                <a:moveTo>
                  <a:pt x="9234567" y="1193930"/>
                </a:moveTo>
                <a:cubicBezTo>
                  <a:pt x="9277500" y="1193930"/>
                  <a:pt x="9312304" y="1228733"/>
                  <a:pt x="9312304" y="1271666"/>
                </a:cubicBezTo>
                <a:cubicBezTo>
                  <a:pt x="9312304" y="1314600"/>
                  <a:pt x="9277500" y="1349403"/>
                  <a:pt x="9234567" y="1349403"/>
                </a:cubicBezTo>
                <a:cubicBezTo>
                  <a:pt x="9191635" y="1349403"/>
                  <a:pt x="9156831" y="1314600"/>
                  <a:pt x="9156831" y="1271666"/>
                </a:cubicBezTo>
                <a:cubicBezTo>
                  <a:pt x="9156831" y="1228733"/>
                  <a:pt x="9191635" y="1193930"/>
                  <a:pt x="9234567" y="1193930"/>
                </a:cubicBezTo>
                <a:close/>
                <a:moveTo>
                  <a:pt x="9036935" y="1193930"/>
                </a:moveTo>
                <a:cubicBezTo>
                  <a:pt x="9079868" y="1193930"/>
                  <a:pt x="9114672" y="1228733"/>
                  <a:pt x="9114672" y="1271666"/>
                </a:cubicBezTo>
                <a:cubicBezTo>
                  <a:pt x="9114672" y="1314600"/>
                  <a:pt x="9079868" y="1349403"/>
                  <a:pt x="9036935" y="1349403"/>
                </a:cubicBezTo>
                <a:cubicBezTo>
                  <a:pt x="8994002" y="1349403"/>
                  <a:pt x="8959198" y="1314600"/>
                  <a:pt x="8959198" y="1271666"/>
                </a:cubicBezTo>
                <a:cubicBezTo>
                  <a:pt x="8959198" y="1228733"/>
                  <a:pt x="8994002" y="1193930"/>
                  <a:pt x="9036935" y="1193930"/>
                </a:cubicBezTo>
                <a:close/>
                <a:moveTo>
                  <a:pt x="8853419" y="1193930"/>
                </a:moveTo>
                <a:cubicBezTo>
                  <a:pt x="8896352" y="1193930"/>
                  <a:pt x="8931156" y="1228733"/>
                  <a:pt x="8931156" y="1271666"/>
                </a:cubicBezTo>
                <a:cubicBezTo>
                  <a:pt x="8931156" y="1314600"/>
                  <a:pt x="8896352" y="1349403"/>
                  <a:pt x="8853419" y="1349403"/>
                </a:cubicBezTo>
                <a:cubicBezTo>
                  <a:pt x="8810486" y="1349403"/>
                  <a:pt x="8775682" y="1314600"/>
                  <a:pt x="8775682" y="1271666"/>
                </a:cubicBezTo>
                <a:cubicBezTo>
                  <a:pt x="8775682" y="1228733"/>
                  <a:pt x="8810486" y="1193930"/>
                  <a:pt x="8853419" y="1193930"/>
                </a:cubicBezTo>
                <a:close/>
                <a:moveTo>
                  <a:pt x="8669907" y="1193930"/>
                </a:moveTo>
                <a:cubicBezTo>
                  <a:pt x="8712840" y="1193930"/>
                  <a:pt x="8747644" y="1228733"/>
                  <a:pt x="8747644" y="1271666"/>
                </a:cubicBezTo>
                <a:cubicBezTo>
                  <a:pt x="8747644" y="1314600"/>
                  <a:pt x="8712840" y="1349403"/>
                  <a:pt x="8669907" y="1349403"/>
                </a:cubicBezTo>
                <a:cubicBezTo>
                  <a:pt x="8626974" y="1349403"/>
                  <a:pt x="8592170" y="1314600"/>
                  <a:pt x="8592170" y="1271666"/>
                </a:cubicBezTo>
                <a:cubicBezTo>
                  <a:pt x="8592170" y="1228733"/>
                  <a:pt x="8626974" y="1193930"/>
                  <a:pt x="8669907" y="1193930"/>
                </a:cubicBezTo>
                <a:close/>
                <a:moveTo>
                  <a:pt x="8481683" y="1193930"/>
                </a:moveTo>
                <a:cubicBezTo>
                  <a:pt x="8524616" y="1193930"/>
                  <a:pt x="8559420" y="1228733"/>
                  <a:pt x="8559420" y="1271666"/>
                </a:cubicBezTo>
                <a:cubicBezTo>
                  <a:pt x="8559420" y="1314600"/>
                  <a:pt x="8524616" y="1349403"/>
                  <a:pt x="8481683" y="1349403"/>
                </a:cubicBezTo>
                <a:cubicBezTo>
                  <a:pt x="8438750" y="1349403"/>
                  <a:pt x="8403946" y="1314600"/>
                  <a:pt x="8403946" y="1271666"/>
                </a:cubicBezTo>
                <a:cubicBezTo>
                  <a:pt x="8403946" y="1228733"/>
                  <a:pt x="8438750" y="1193930"/>
                  <a:pt x="8481683" y="1193930"/>
                </a:cubicBezTo>
                <a:close/>
                <a:moveTo>
                  <a:pt x="8298166" y="1193930"/>
                </a:moveTo>
                <a:cubicBezTo>
                  <a:pt x="8341099" y="1193930"/>
                  <a:pt x="8375903" y="1228733"/>
                  <a:pt x="8375903" y="1271666"/>
                </a:cubicBezTo>
                <a:cubicBezTo>
                  <a:pt x="8375903" y="1314600"/>
                  <a:pt x="8341099" y="1349403"/>
                  <a:pt x="8298166" y="1349403"/>
                </a:cubicBezTo>
                <a:cubicBezTo>
                  <a:pt x="8255233" y="1349403"/>
                  <a:pt x="8220429" y="1314600"/>
                  <a:pt x="8220429" y="1271666"/>
                </a:cubicBezTo>
                <a:cubicBezTo>
                  <a:pt x="8220429" y="1228733"/>
                  <a:pt x="8255233" y="1193930"/>
                  <a:pt x="8298166" y="1193930"/>
                </a:cubicBezTo>
                <a:close/>
                <a:moveTo>
                  <a:pt x="8109946" y="1193930"/>
                </a:moveTo>
                <a:cubicBezTo>
                  <a:pt x="8152879" y="1193930"/>
                  <a:pt x="8187683" y="1228733"/>
                  <a:pt x="8187683" y="1271666"/>
                </a:cubicBezTo>
                <a:cubicBezTo>
                  <a:pt x="8187683" y="1314600"/>
                  <a:pt x="8152879" y="1349403"/>
                  <a:pt x="8109946" y="1349403"/>
                </a:cubicBezTo>
                <a:cubicBezTo>
                  <a:pt x="8067013" y="1349403"/>
                  <a:pt x="8032209" y="1314600"/>
                  <a:pt x="8032209" y="1271666"/>
                </a:cubicBezTo>
                <a:cubicBezTo>
                  <a:pt x="8032209" y="1228733"/>
                  <a:pt x="8067013" y="1193930"/>
                  <a:pt x="8109946" y="1193930"/>
                </a:cubicBezTo>
                <a:close/>
                <a:moveTo>
                  <a:pt x="7926432" y="1193930"/>
                </a:moveTo>
                <a:cubicBezTo>
                  <a:pt x="7969364" y="1193930"/>
                  <a:pt x="8004169" y="1228733"/>
                  <a:pt x="8004169" y="1271666"/>
                </a:cubicBezTo>
                <a:cubicBezTo>
                  <a:pt x="8004169" y="1314600"/>
                  <a:pt x="7969364" y="1349403"/>
                  <a:pt x="7926432" y="1349403"/>
                </a:cubicBezTo>
                <a:cubicBezTo>
                  <a:pt x="7883499" y="1349403"/>
                  <a:pt x="7848695" y="1314600"/>
                  <a:pt x="7848695" y="1271666"/>
                </a:cubicBezTo>
                <a:cubicBezTo>
                  <a:pt x="7848695" y="1228733"/>
                  <a:pt x="7883499" y="1193930"/>
                  <a:pt x="7926432" y="1193930"/>
                </a:cubicBezTo>
                <a:close/>
                <a:moveTo>
                  <a:pt x="7738211" y="1193930"/>
                </a:moveTo>
                <a:cubicBezTo>
                  <a:pt x="7781143" y="1193930"/>
                  <a:pt x="7815947" y="1228733"/>
                  <a:pt x="7815947" y="1271666"/>
                </a:cubicBezTo>
                <a:cubicBezTo>
                  <a:pt x="7815947" y="1314600"/>
                  <a:pt x="7781143" y="1349403"/>
                  <a:pt x="7738211" y="1349403"/>
                </a:cubicBezTo>
                <a:cubicBezTo>
                  <a:pt x="7695278" y="1349403"/>
                  <a:pt x="7660474" y="1314600"/>
                  <a:pt x="7660474" y="1271666"/>
                </a:cubicBezTo>
                <a:cubicBezTo>
                  <a:pt x="7660474" y="1228733"/>
                  <a:pt x="7695278" y="1193930"/>
                  <a:pt x="7738211" y="1193930"/>
                </a:cubicBezTo>
                <a:close/>
                <a:moveTo>
                  <a:pt x="7554691" y="1193930"/>
                </a:moveTo>
                <a:cubicBezTo>
                  <a:pt x="7597624" y="1193930"/>
                  <a:pt x="7632428" y="1228733"/>
                  <a:pt x="7632428" y="1271666"/>
                </a:cubicBezTo>
                <a:cubicBezTo>
                  <a:pt x="7632428" y="1314600"/>
                  <a:pt x="7597624" y="1349403"/>
                  <a:pt x="7554691" y="1349403"/>
                </a:cubicBezTo>
                <a:cubicBezTo>
                  <a:pt x="7511758" y="1349403"/>
                  <a:pt x="7476954" y="1314600"/>
                  <a:pt x="7476954" y="1271666"/>
                </a:cubicBezTo>
                <a:cubicBezTo>
                  <a:pt x="7476954" y="1228733"/>
                  <a:pt x="7511758" y="1193930"/>
                  <a:pt x="7554691" y="1193930"/>
                </a:cubicBezTo>
                <a:close/>
                <a:moveTo>
                  <a:pt x="7366470" y="1193930"/>
                </a:moveTo>
                <a:cubicBezTo>
                  <a:pt x="7409403" y="1193930"/>
                  <a:pt x="7444207" y="1228733"/>
                  <a:pt x="7444207" y="1271666"/>
                </a:cubicBezTo>
                <a:cubicBezTo>
                  <a:pt x="7444207" y="1314600"/>
                  <a:pt x="7409403" y="1349403"/>
                  <a:pt x="7366470" y="1349403"/>
                </a:cubicBezTo>
                <a:cubicBezTo>
                  <a:pt x="7323537" y="1349403"/>
                  <a:pt x="7288733" y="1314600"/>
                  <a:pt x="7288733" y="1271666"/>
                </a:cubicBezTo>
                <a:cubicBezTo>
                  <a:pt x="7288733" y="1228733"/>
                  <a:pt x="7323537" y="1193930"/>
                  <a:pt x="7366470" y="1193930"/>
                </a:cubicBezTo>
                <a:close/>
                <a:moveTo>
                  <a:pt x="7178249" y="1193930"/>
                </a:moveTo>
                <a:cubicBezTo>
                  <a:pt x="7221182" y="1193930"/>
                  <a:pt x="7255986" y="1228733"/>
                  <a:pt x="7255986" y="1271666"/>
                </a:cubicBezTo>
                <a:cubicBezTo>
                  <a:pt x="7255986" y="1314600"/>
                  <a:pt x="7221182" y="1349403"/>
                  <a:pt x="7178249" y="1349403"/>
                </a:cubicBezTo>
                <a:cubicBezTo>
                  <a:pt x="7135316" y="1349403"/>
                  <a:pt x="7100512" y="1314600"/>
                  <a:pt x="7100512" y="1271666"/>
                </a:cubicBezTo>
                <a:cubicBezTo>
                  <a:pt x="7100512" y="1228733"/>
                  <a:pt x="7135316" y="1193930"/>
                  <a:pt x="7178249" y="1193930"/>
                </a:cubicBezTo>
                <a:close/>
                <a:moveTo>
                  <a:pt x="6985324" y="1193930"/>
                </a:moveTo>
                <a:cubicBezTo>
                  <a:pt x="7028257" y="1193930"/>
                  <a:pt x="7063061" y="1228733"/>
                  <a:pt x="7063061" y="1271666"/>
                </a:cubicBezTo>
                <a:cubicBezTo>
                  <a:pt x="7063061" y="1314600"/>
                  <a:pt x="7028257" y="1349403"/>
                  <a:pt x="6985324" y="1349403"/>
                </a:cubicBezTo>
                <a:cubicBezTo>
                  <a:pt x="6942391" y="1349403"/>
                  <a:pt x="6907587" y="1314600"/>
                  <a:pt x="6907587" y="1271666"/>
                </a:cubicBezTo>
                <a:cubicBezTo>
                  <a:pt x="6907587" y="1228733"/>
                  <a:pt x="6942391" y="1193930"/>
                  <a:pt x="6985324" y="1193930"/>
                </a:cubicBezTo>
                <a:close/>
                <a:moveTo>
                  <a:pt x="6801807" y="1193930"/>
                </a:moveTo>
                <a:cubicBezTo>
                  <a:pt x="6844740" y="1193930"/>
                  <a:pt x="6879544" y="1228733"/>
                  <a:pt x="6879544" y="1271666"/>
                </a:cubicBezTo>
                <a:cubicBezTo>
                  <a:pt x="6879544" y="1314600"/>
                  <a:pt x="6844740" y="1349403"/>
                  <a:pt x="6801807" y="1349403"/>
                </a:cubicBezTo>
                <a:cubicBezTo>
                  <a:pt x="6758874" y="1349403"/>
                  <a:pt x="6724070" y="1314600"/>
                  <a:pt x="6724070" y="1271666"/>
                </a:cubicBezTo>
                <a:cubicBezTo>
                  <a:pt x="6724070" y="1228733"/>
                  <a:pt x="6758874" y="1193930"/>
                  <a:pt x="6801807" y="1193930"/>
                </a:cubicBezTo>
                <a:close/>
                <a:moveTo>
                  <a:pt x="6613586" y="1193930"/>
                </a:moveTo>
                <a:cubicBezTo>
                  <a:pt x="6656519" y="1193930"/>
                  <a:pt x="6691323" y="1228733"/>
                  <a:pt x="6691323" y="1271666"/>
                </a:cubicBezTo>
                <a:cubicBezTo>
                  <a:pt x="6691323" y="1314600"/>
                  <a:pt x="6656519" y="1349403"/>
                  <a:pt x="6613586" y="1349403"/>
                </a:cubicBezTo>
                <a:cubicBezTo>
                  <a:pt x="6570653" y="1349403"/>
                  <a:pt x="6535849" y="1314600"/>
                  <a:pt x="6535849" y="1271666"/>
                </a:cubicBezTo>
                <a:cubicBezTo>
                  <a:pt x="6535849" y="1228733"/>
                  <a:pt x="6570653" y="1193930"/>
                  <a:pt x="6613586" y="1193930"/>
                </a:cubicBezTo>
                <a:close/>
                <a:moveTo>
                  <a:pt x="6425365" y="1193930"/>
                </a:moveTo>
                <a:cubicBezTo>
                  <a:pt x="6468298" y="1193930"/>
                  <a:pt x="6503102" y="1228733"/>
                  <a:pt x="6503102" y="1271666"/>
                </a:cubicBezTo>
                <a:cubicBezTo>
                  <a:pt x="6503102" y="1314600"/>
                  <a:pt x="6468298" y="1349403"/>
                  <a:pt x="6425365" y="1349403"/>
                </a:cubicBezTo>
                <a:cubicBezTo>
                  <a:pt x="6382432" y="1349403"/>
                  <a:pt x="6347628" y="1314600"/>
                  <a:pt x="6347628" y="1271666"/>
                </a:cubicBezTo>
                <a:cubicBezTo>
                  <a:pt x="6347628" y="1228733"/>
                  <a:pt x="6382432" y="1193930"/>
                  <a:pt x="6425365" y="1193930"/>
                </a:cubicBezTo>
                <a:close/>
                <a:moveTo>
                  <a:pt x="6241848" y="1193930"/>
                </a:moveTo>
                <a:cubicBezTo>
                  <a:pt x="6284781" y="1193930"/>
                  <a:pt x="6319585" y="1228733"/>
                  <a:pt x="6319585" y="1271666"/>
                </a:cubicBezTo>
                <a:cubicBezTo>
                  <a:pt x="6319585" y="1314600"/>
                  <a:pt x="6284781" y="1349403"/>
                  <a:pt x="6241848" y="1349403"/>
                </a:cubicBezTo>
                <a:cubicBezTo>
                  <a:pt x="6198915" y="1349403"/>
                  <a:pt x="6164111" y="1314600"/>
                  <a:pt x="6164111" y="1271666"/>
                </a:cubicBezTo>
                <a:cubicBezTo>
                  <a:pt x="6164111" y="1228733"/>
                  <a:pt x="6198915" y="1193930"/>
                  <a:pt x="6241848" y="1193930"/>
                </a:cubicBezTo>
                <a:close/>
                <a:moveTo>
                  <a:pt x="6053629" y="1193930"/>
                </a:moveTo>
                <a:cubicBezTo>
                  <a:pt x="6096562" y="1193930"/>
                  <a:pt x="6131366" y="1228733"/>
                  <a:pt x="6131366" y="1271666"/>
                </a:cubicBezTo>
                <a:cubicBezTo>
                  <a:pt x="6131366" y="1314600"/>
                  <a:pt x="6096562" y="1349403"/>
                  <a:pt x="6053629" y="1349403"/>
                </a:cubicBezTo>
                <a:cubicBezTo>
                  <a:pt x="6010696" y="1349403"/>
                  <a:pt x="5975892" y="1314600"/>
                  <a:pt x="5975892" y="1271666"/>
                </a:cubicBezTo>
                <a:cubicBezTo>
                  <a:pt x="5975892" y="1228733"/>
                  <a:pt x="6010696" y="1193930"/>
                  <a:pt x="6053629" y="1193930"/>
                </a:cubicBezTo>
                <a:close/>
                <a:moveTo>
                  <a:pt x="5870112" y="1193930"/>
                </a:moveTo>
                <a:cubicBezTo>
                  <a:pt x="5913045" y="1193930"/>
                  <a:pt x="5947849" y="1228733"/>
                  <a:pt x="5947849" y="1271666"/>
                </a:cubicBezTo>
                <a:cubicBezTo>
                  <a:pt x="5947849" y="1314600"/>
                  <a:pt x="5913045" y="1349403"/>
                  <a:pt x="5870112" y="1349403"/>
                </a:cubicBezTo>
                <a:cubicBezTo>
                  <a:pt x="5827179" y="1349403"/>
                  <a:pt x="5792375" y="1314600"/>
                  <a:pt x="5792375" y="1271666"/>
                </a:cubicBezTo>
                <a:cubicBezTo>
                  <a:pt x="5792375" y="1228733"/>
                  <a:pt x="5827179" y="1193930"/>
                  <a:pt x="5870112" y="1193930"/>
                </a:cubicBezTo>
                <a:close/>
                <a:moveTo>
                  <a:pt x="4557299" y="1193930"/>
                </a:moveTo>
                <a:cubicBezTo>
                  <a:pt x="4600237" y="1193930"/>
                  <a:pt x="4635045" y="1228733"/>
                  <a:pt x="4635045" y="1271666"/>
                </a:cubicBezTo>
                <a:cubicBezTo>
                  <a:pt x="4635045" y="1314600"/>
                  <a:pt x="4600237" y="1349403"/>
                  <a:pt x="4557299" y="1349403"/>
                </a:cubicBezTo>
                <a:cubicBezTo>
                  <a:pt x="4514356" y="1349403"/>
                  <a:pt x="4479562" y="1314600"/>
                  <a:pt x="4479562" y="1271666"/>
                </a:cubicBezTo>
                <a:cubicBezTo>
                  <a:pt x="4479562" y="1228733"/>
                  <a:pt x="4514356" y="1193930"/>
                  <a:pt x="4557299" y="1193930"/>
                </a:cubicBezTo>
                <a:close/>
                <a:moveTo>
                  <a:pt x="3813851" y="1193930"/>
                </a:moveTo>
                <a:cubicBezTo>
                  <a:pt x="3856787" y="1193930"/>
                  <a:pt x="3891562" y="1228733"/>
                  <a:pt x="3891562" y="1271666"/>
                </a:cubicBezTo>
                <a:cubicBezTo>
                  <a:pt x="3891562" y="1314600"/>
                  <a:pt x="3856787" y="1349403"/>
                  <a:pt x="3813851" y="1349403"/>
                </a:cubicBezTo>
                <a:cubicBezTo>
                  <a:pt x="3770911" y="1349403"/>
                  <a:pt x="3736077" y="1314600"/>
                  <a:pt x="3736077" y="1271666"/>
                </a:cubicBezTo>
                <a:cubicBezTo>
                  <a:pt x="3736077" y="1228733"/>
                  <a:pt x="3770911" y="1193930"/>
                  <a:pt x="3813851" y="1193930"/>
                </a:cubicBezTo>
                <a:close/>
                <a:moveTo>
                  <a:pt x="3625629" y="1193930"/>
                </a:moveTo>
                <a:cubicBezTo>
                  <a:pt x="3668547" y="1193930"/>
                  <a:pt x="3703372" y="1228733"/>
                  <a:pt x="3703372" y="1271666"/>
                </a:cubicBezTo>
                <a:cubicBezTo>
                  <a:pt x="3703372" y="1314600"/>
                  <a:pt x="3668547" y="1349403"/>
                  <a:pt x="3625629" y="1349403"/>
                </a:cubicBezTo>
                <a:cubicBezTo>
                  <a:pt x="3582685" y="1349403"/>
                  <a:pt x="3547906" y="1314600"/>
                  <a:pt x="3547906" y="1271666"/>
                </a:cubicBezTo>
                <a:cubicBezTo>
                  <a:pt x="3547906" y="1228733"/>
                  <a:pt x="3582685" y="1193930"/>
                  <a:pt x="3625629" y="1193930"/>
                </a:cubicBezTo>
                <a:close/>
                <a:moveTo>
                  <a:pt x="3442093" y="1193930"/>
                </a:moveTo>
                <a:cubicBezTo>
                  <a:pt x="3485038" y="1193930"/>
                  <a:pt x="3519851" y="1228733"/>
                  <a:pt x="3519851" y="1271666"/>
                </a:cubicBezTo>
                <a:cubicBezTo>
                  <a:pt x="3519851" y="1314600"/>
                  <a:pt x="3485038" y="1349403"/>
                  <a:pt x="3442093" y="1349403"/>
                </a:cubicBezTo>
                <a:cubicBezTo>
                  <a:pt x="3399314" y="1349403"/>
                  <a:pt x="3364515" y="1314600"/>
                  <a:pt x="3364515" y="1271666"/>
                </a:cubicBezTo>
                <a:cubicBezTo>
                  <a:pt x="3364515" y="1228733"/>
                  <a:pt x="3399314" y="1193930"/>
                  <a:pt x="3442093" y="1193930"/>
                </a:cubicBezTo>
                <a:close/>
                <a:moveTo>
                  <a:pt x="2689384" y="1193930"/>
                </a:moveTo>
                <a:cubicBezTo>
                  <a:pt x="2732312" y="1193930"/>
                  <a:pt x="2767088" y="1228733"/>
                  <a:pt x="2767088" y="1271666"/>
                </a:cubicBezTo>
                <a:cubicBezTo>
                  <a:pt x="2767088" y="1314600"/>
                  <a:pt x="2732312" y="1349403"/>
                  <a:pt x="2689384" y="1349403"/>
                </a:cubicBezTo>
                <a:cubicBezTo>
                  <a:pt x="2646441" y="1349403"/>
                  <a:pt x="2611650" y="1314600"/>
                  <a:pt x="2611650" y="1271666"/>
                </a:cubicBezTo>
                <a:cubicBezTo>
                  <a:pt x="2611650" y="1228733"/>
                  <a:pt x="2646441" y="1193930"/>
                  <a:pt x="2689384" y="1193930"/>
                </a:cubicBezTo>
                <a:close/>
                <a:moveTo>
                  <a:pt x="2510561" y="1193930"/>
                </a:moveTo>
                <a:cubicBezTo>
                  <a:pt x="2553505" y="1193930"/>
                  <a:pt x="2588307" y="1228733"/>
                  <a:pt x="2588307" y="1271666"/>
                </a:cubicBezTo>
                <a:cubicBezTo>
                  <a:pt x="2588307" y="1314600"/>
                  <a:pt x="2553505" y="1349403"/>
                  <a:pt x="2510561" y="1349403"/>
                </a:cubicBezTo>
                <a:cubicBezTo>
                  <a:pt x="2467614" y="1349403"/>
                  <a:pt x="2432798" y="1314600"/>
                  <a:pt x="2432798" y="1271666"/>
                </a:cubicBezTo>
                <a:cubicBezTo>
                  <a:pt x="2432798" y="1228733"/>
                  <a:pt x="2467614" y="1193930"/>
                  <a:pt x="2510561" y="1193930"/>
                </a:cubicBezTo>
                <a:close/>
                <a:moveTo>
                  <a:pt x="2317592" y="1193930"/>
                </a:moveTo>
                <a:cubicBezTo>
                  <a:pt x="2360520" y="1193930"/>
                  <a:pt x="2395336" y="1228733"/>
                  <a:pt x="2395336" y="1271666"/>
                </a:cubicBezTo>
                <a:cubicBezTo>
                  <a:pt x="2395336" y="1314600"/>
                  <a:pt x="2360520" y="1349403"/>
                  <a:pt x="2317592" y="1349403"/>
                </a:cubicBezTo>
                <a:cubicBezTo>
                  <a:pt x="2274664" y="1349403"/>
                  <a:pt x="2239868" y="1314600"/>
                  <a:pt x="2239868" y="1271666"/>
                </a:cubicBezTo>
                <a:cubicBezTo>
                  <a:pt x="2239868" y="1228733"/>
                  <a:pt x="2274664" y="1193930"/>
                  <a:pt x="2317592" y="1193930"/>
                </a:cubicBezTo>
                <a:close/>
                <a:moveTo>
                  <a:pt x="1941215" y="1193930"/>
                </a:moveTo>
                <a:cubicBezTo>
                  <a:pt x="1984139" y="1193930"/>
                  <a:pt x="2018936" y="1228733"/>
                  <a:pt x="2018936" y="1271666"/>
                </a:cubicBezTo>
                <a:cubicBezTo>
                  <a:pt x="2018936" y="1314600"/>
                  <a:pt x="1984139" y="1349403"/>
                  <a:pt x="1941215" y="1349403"/>
                </a:cubicBezTo>
                <a:cubicBezTo>
                  <a:pt x="1898289" y="1349403"/>
                  <a:pt x="1863490" y="1314600"/>
                  <a:pt x="1863490" y="1271666"/>
                </a:cubicBezTo>
                <a:cubicBezTo>
                  <a:pt x="1863490" y="1228733"/>
                  <a:pt x="1898289" y="1193930"/>
                  <a:pt x="1941215" y="1193930"/>
                </a:cubicBezTo>
                <a:close/>
                <a:moveTo>
                  <a:pt x="1757725" y="1193930"/>
                </a:moveTo>
                <a:cubicBezTo>
                  <a:pt x="1800655" y="1193930"/>
                  <a:pt x="1835455" y="1228733"/>
                  <a:pt x="1835455" y="1271666"/>
                </a:cubicBezTo>
                <a:cubicBezTo>
                  <a:pt x="1835455" y="1314600"/>
                  <a:pt x="1800655" y="1349403"/>
                  <a:pt x="1757725" y="1349403"/>
                </a:cubicBezTo>
                <a:cubicBezTo>
                  <a:pt x="1714785" y="1349403"/>
                  <a:pt x="1680002" y="1314600"/>
                  <a:pt x="1680002" y="1271666"/>
                </a:cubicBezTo>
                <a:cubicBezTo>
                  <a:pt x="1680002" y="1228733"/>
                  <a:pt x="1714785" y="1193930"/>
                  <a:pt x="1757725" y="1193930"/>
                </a:cubicBezTo>
                <a:close/>
                <a:moveTo>
                  <a:pt x="1569502" y="1193930"/>
                </a:moveTo>
                <a:cubicBezTo>
                  <a:pt x="1612461" y="1193930"/>
                  <a:pt x="1647263" y="1228733"/>
                  <a:pt x="1647263" y="1271666"/>
                </a:cubicBezTo>
                <a:cubicBezTo>
                  <a:pt x="1647263" y="1314600"/>
                  <a:pt x="1612461" y="1349403"/>
                  <a:pt x="1569502" y="1349403"/>
                </a:cubicBezTo>
                <a:cubicBezTo>
                  <a:pt x="1526594" y="1349403"/>
                  <a:pt x="1491781" y="1314600"/>
                  <a:pt x="1491781" y="1271666"/>
                </a:cubicBezTo>
                <a:cubicBezTo>
                  <a:pt x="1491781" y="1228733"/>
                  <a:pt x="1526594" y="1193930"/>
                  <a:pt x="1569502" y="1193930"/>
                </a:cubicBezTo>
                <a:close/>
                <a:moveTo>
                  <a:pt x="1385962" y="1193930"/>
                </a:moveTo>
                <a:cubicBezTo>
                  <a:pt x="1428912" y="1193930"/>
                  <a:pt x="1463728" y="1228733"/>
                  <a:pt x="1463728" y="1271666"/>
                </a:cubicBezTo>
                <a:cubicBezTo>
                  <a:pt x="1463728" y="1314600"/>
                  <a:pt x="1428912" y="1349403"/>
                  <a:pt x="1385962" y="1349403"/>
                </a:cubicBezTo>
                <a:cubicBezTo>
                  <a:pt x="1343017" y="1349403"/>
                  <a:pt x="1308203" y="1314600"/>
                  <a:pt x="1308203" y="1271666"/>
                </a:cubicBezTo>
                <a:cubicBezTo>
                  <a:pt x="1308203" y="1228733"/>
                  <a:pt x="1343017" y="1193930"/>
                  <a:pt x="1385962" y="1193930"/>
                </a:cubicBezTo>
                <a:close/>
                <a:moveTo>
                  <a:pt x="1202423" y="1193930"/>
                </a:moveTo>
                <a:cubicBezTo>
                  <a:pt x="1245354" y="1193930"/>
                  <a:pt x="1280154" y="1228733"/>
                  <a:pt x="1280154" y="1271666"/>
                </a:cubicBezTo>
                <a:cubicBezTo>
                  <a:pt x="1280154" y="1314600"/>
                  <a:pt x="1245354" y="1349403"/>
                  <a:pt x="1202423" y="1349403"/>
                </a:cubicBezTo>
                <a:cubicBezTo>
                  <a:pt x="1159470" y="1349403"/>
                  <a:pt x="1124711" y="1314600"/>
                  <a:pt x="1124711" y="1271666"/>
                </a:cubicBezTo>
                <a:cubicBezTo>
                  <a:pt x="1124711" y="1228733"/>
                  <a:pt x="1159470" y="1193930"/>
                  <a:pt x="1202423" y="1193930"/>
                </a:cubicBezTo>
                <a:close/>
                <a:moveTo>
                  <a:pt x="1014183" y="1193930"/>
                </a:moveTo>
                <a:cubicBezTo>
                  <a:pt x="1057110" y="1193930"/>
                  <a:pt x="1091948" y="1228733"/>
                  <a:pt x="1091948" y="1271666"/>
                </a:cubicBezTo>
                <a:cubicBezTo>
                  <a:pt x="1091948" y="1314600"/>
                  <a:pt x="1057110" y="1349403"/>
                  <a:pt x="1014183" y="1349403"/>
                </a:cubicBezTo>
                <a:cubicBezTo>
                  <a:pt x="971293" y="1349403"/>
                  <a:pt x="936485" y="1314600"/>
                  <a:pt x="936485" y="1271666"/>
                </a:cubicBezTo>
                <a:cubicBezTo>
                  <a:pt x="936485" y="1228733"/>
                  <a:pt x="971293" y="1193930"/>
                  <a:pt x="1014183" y="1193930"/>
                </a:cubicBezTo>
                <a:close/>
                <a:moveTo>
                  <a:pt x="1047621" y="1157652"/>
                </a:moveTo>
                <a:lnTo>
                  <a:pt x="1044462" y="1159780"/>
                </a:lnTo>
                <a:lnTo>
                  <a:pt x="1043952" y="1159883"/>
                </a:lnTo>
                <a:close/>
                <a:moveTo>
                  <a:pt x="9158798" y="1097912"/>
                </a:moveTo>
                <a:lnTo>
                  <a:pt x="9261584" y="1160435"/>
                </a:lnTo>
                <a:lnTo>
                  <a:pt x="9234570" y="1165888"/>
                </a:lnTo>
                <a:cubicBezTo>
                  <a:pt x="9202370" y="1165888"/>
                  <a:pt x="9174743" y="1146312"/>
                  <a:pt x="9162942" y="1118425"/>
                </a:cubicBezTo>
                <a:close/>
                <a:moveTo>
                  <a:pt x="1254927" y="1031550"/>
                </a:moveTo>
                <a:lnTo>
                  <a:pt x="1257402" y="1033219"/>
                </a:lnTo>
                <a:cubicBezTo>
                  <a:pt x="1271469" y="1047286"/>
                  <a:pt x="1280169" y="1066720"/>
                  <a:pt x="1280169" y="1088187"/>
                </a:cubicBezTo>
                <a:cubicBezTo>
                  <a:pt x="1280169" y="1131085"/>
                  <a:pt x="1245372" y="1165888"/>
                  <a:pt x="1202428" y="1165888"/>
                </a:cubicBezTo>
                <a:cubicBezTo>
                  <a:pt x="1170216" y="1165888"/>
                  <a:pt x="1142617" y="1146312"/>
                  <a:pt x="1130831" y="1118426"/>
                </a:cubicBezTo>
                <a:lnTo>
                  <a:pt x="1128785" y="1108281"/>
                </a:lnTo>
                <a:close/>
                <a:moveTo>
                  <a:pt x="9020475" y="1013773"/>
                </a:moveTo>
                <a:lnTo>
                  <a:pt x="9110734" y="1068676"/>
                </a:lnTo>
                <a:lnTo>
                  <a:pt x="9114673" y="1088185"/>
                </a:lnTo>
                <a:cubicBezTo>
                  <a:pt x="9114673" y="1131085"/>
                  <a:pt x="9079869" y="1165888"/>
                  <a:pt x="9036936" y="1165888"/>
                </a:cubicBezTo>
                <a:cubicBezTo>
                  <a:pt x="8994003" y="1165888"/>
                  <a:pt x="8959199" y="1131085"/>
                  <a:pt x="8959199" y="1088185"/>
                </a:cubicBezTo>
                <a:cubicBezTo>
                  <a:pt x="8959199" y="1055986"/>
                  <a:pt x="8978776" y="1028359"/>
                  <a:pt x="9006677" y="1016558"/>
                </a:cubicBezTo>
                <a:close/>
                <a:moveTo>
                  <a:pt x="7926434" y="1010450"/>
                </a:moveTo>
                <a:cubicBezTo>
                  <a:pt x="7969367" y="1010450"/>
                  <a:pt x="8004171" y="1045253"/>
                  <a:pt x="8004171" y="1088186"/>
                </a:cubicBezTo>
                <a:cubicBezTo>
                  <a:pt x="8004171" y="1131085"/>
                  <a:pt x="7969367" y="1165888"/>
                  <a:pt x="7926434" y="1165888"/>
                </a:cubicBezTo>
                <a:cubicBezTo>
                  <a:pt x="7883501" y="1165888"/>
                  <a:pt x="7848697" y="1131085"/>
                  <a:pt x="7848697" y="1088186"/>
                </a:cubicBezTo>
                <a:cubicBezTo>
                  <a:pt x="7848697" y="1045253"/>
                  <a:pt x="7883501" y="1010450"/>
                  <a:pt x="7926434" y="1010450"/>
                </a:cubicBezTo>
                <a:close/>
                <a:moveTo>
                  <a:pt x="7738213" y="1010450"/>
                </a:moveTo>
                <a:cubicBezTo>
                  <a:pt x="7781146" y="1010450"/>
                  <a:pt x="7815950" y="1045253"/>
                  <a:pt x="7815950" y="1088186"/>
                </a:cubicBezTo>
                <a:cubicBezTo>
                  <a:pt x="7815950" y="1131085"/>
                  <a:pt x="7781146" y="1165888"/>
                  <a:pt x="7738213" y="1165888"/>
                </a:cubicBezTo>
                <a:cubicBezTo>
                  <a:pt x="7695280" y="1165888"/>
                  <a:pt x="7660476" y="1131085"/>
                  <a:pt x="7660476" y="1088186"/>
                </a:cubicBezTo>
                <a:cubicBezTo>
                  <a:pt x="7660476" y="1045253"/>
                  <a:pt x="7695280" y="1010450"/>
                  <a:pt x="7738213" y="1010450"/>
                </a:cubicBezTo>
                <a:close/>
                <a:moveTo>
                  <a:pt x="7554693" y="1010450"/>
                </a:moveTo>
                <a:cubicBezTo>
                  <a:pt x="7597626" y="1010450"/>
                  <a:pt x="7632430" y="1045253"/>
                  <a:pt x="7632430" y="1088186"/>
                </a:cubicBezTo>
                <a:cubicBezTo>
                  <a:pt x="7632430" y="1131085"/>
                  <a:pt x="7597626" y="1165888"/>
                  <a:pt x="7554693" y="1165888"/>
                </a:cubicBezTo>
                <a:cubicBezTo>
                  <a:pt x="7511761" y="1165888"/>
                  <a:pt x="7476957" y="1131085"/>
                  <a:pt x="7476957" y="1088186"/>
                </a:cubicBezTo>
                <a:cubicBezTo>
                  <a:pt x="7476957" y="1045253"/>
                  <a:pt x="7511761" y="1010450"/>
                  <a:pt x="7554693" y="1010450"/>
                </a:cubicBezTo>
                <a:close/>
                <a:moveTo>
                  <a:pt x="7366472" y="1010450"/>
                </a:moveTo>
                <a:cubicBezTo>
                  <a:pt x="7409405" y="1010450"/>
                  <a:pt x="7444209" y="1045253"/>
                  <a:pt x="7444209" y="1088186"/>
                </a:cubicBezTo>
                <a:cubicBezTo>
                  <a:pt x="7444209" y="1131085"/>
                  <a:pt x="7409405" y="1165888"/>
                  <a:pt x="7366472" y="1165888"/>
                </a:cubicBezTo>
                <a:cubicBezTo>
                  <a:pt x="7323540" y="1165888"/>
                  <a:pt x="7288736" y="1131085"/>
                  <a:pt x="7288736" y="1088186"/>
                </a:cubicBezTo>
                <a:cubicBezTo>
                  <a:pt x="7288736" y="1045253"/>
                  <a:pt x="7323540" y="1010450"/>
                  <a:pt x="7366472" y="1010450"/>
                </a:cubicBezTo>
                <a:close/>
                <a:moveTo>
                  <a:pt x="6613588" y="1010450"/>
                </a:moveTo>
                <a:cubicBezTo>
                  <a:pt x="6656521" y="1010450"/>
                  <a:pt x="6691325" y="1045253"/>
                  <a:pt x="6691325" y="1088186"/>
                </a:cubicBezTo>
                <a:cubicBezTo>
                  <a:pt x="6691325" y="1131085"/>
                  <a:pt x="6656521" y="1165888"/>
                  <a:pt x="6613588" y="1165888"/>
                </a:cubicBezTo>
                <a:cubicBezTo>
                  <a:pt x="6570656" y="1165888"/>
                  <a:pt x="6535852" y="1131085"/>
                  <a:pt x="6535852" y="1088186"/>
                </a:cubicBezTo>
                <a:cubicBezTo>
                  <a:pt x="6535852" y="1045253"/>
                  <a:pt x="6570656" y="1010450"/>
                  <a:pt x="6613588" y="1010450"/>
                </a:cubicBezTo>
                <a:close/>
                <a:moveTo>
                  <a:pt x="6425365" y="1010450"/>
                </a:moveTo>
                <a:cubicBezTo>
                  <a:pt x="6468298" y="1010450"/>
                  <a:pt x="6503102" y="1045253"/>
                  <a:pt x="6503102" y="1088186"/>
                </a:cubicBezTo>
                <a:cubicBezTo>
                  <a:pt x="6503102" y="1131085"/>
                  <a:pt x="6468298" y="1165888"/>
                  <a:pt x="6425365" y="1165888"/>
                </a:cubicBezTo>
                <a:cubicBezTo>
                  <a:pt x="6382432" y="1165888"/>
                  <a:pt x="6347628" y="1131085"/>
                  <a:pt x="6347628" y="1088186"/>
                </a:cubicBezTo>
                <a:cubicBezTo>
                  <a:pt x="6347628" y="1045253"/>
                  <a:pt x="6382432" y="1010450"/>
                  <a:pt x="6425365" y="1010450"/>
                </a:cubicBezTo>
                <a:close/>
                <a:moveTo>
                  <a:pt x="6241850" y="1010450"/>
                </a:moveTo>
                <a:cubicBezTo>
                  <a:pt x="6284783" y="1010450"/>
                  <a:pt x="6319587" y="1045253"/>
                  <a:pt x="6319587" y="1088186"/>
                </a:cubicBezTo>
                <a:cubicBezTo>
                  <a:pt x="6319587" y="1131085"/>
                  <a:pt x="6284783" y="1165888"/>
                  <a:pt x="6241850" y="1165888"/>
                </a:cubicBezTo>
                <a:cubicBezTo>
                  <a:pt x="6198917" y="1165888"/>
                  <a:pt x="6164113" y="1131085"/>
                  <a:pt x="6164113" y="1088186"/>
                </a:cubicBezTo>
                <a:cubicBezTo>
                  <a:pt x="6164113" y="1045253"/>
                  <a:pt x="6198917" y="1010450"/>
                  <a:pt x="6241850" y="1010450"/>
                </a:cubicBezTo>
                <a:close/>
                <a:moveTo>
                  <a:pt x="6053630" y="1010450"/>
                </a:moveTo>
                <a:cubicBezTo>
                  <a:pt x="6096563" y="1010450"/>
                  <a:pt x="6131367" y="1045253"/>
                  <a:pt x="6131367" y="1088186"/>
                </a:cubicBezTo>
                <a:cubicBezTo>
                  <a:pt x="6131367" y="1131085"/>
                  <a:pt x="6096563" y="1165888"/>
                  <a:pt x="6053630" y="1165888"/>
                </a:cubicBezTo>
                <a:cubicBezTo>
                  <a:pt x="6010698" y="1165888"/>
                  <a:pt x="5975894" y="1131085"/>
                  <a:pt x="5975894" y="1088186"/>
                </a:cubicBezTo>
                <a:cubicBezTo>
                  <a:pt x="5975894" y="1045253"/>
                  <a:pt x="6010698" y="1010450"/>
                  <a:pt x="6053630" y="1010450"/>
                </a:cubicBezTo>
                <a:close/>
                <a:moveTo>
                  <a:pt x="5870113" y="1010450"/>
                </a:moveTo>
                <a:cubicBezTo>
                  <a:pt x="5913046" y="1010450"/>
                  <a:pt x="5947850" y="1045253"/>
                  <a:pt x="5947850" y="1088186"/>
                </a:cubicBezTo>
                <a:cubicBezTo>
                  <a:pt x="5947850" y="1131085"/>
                  <a:pt x="5913046" y="1165888"/>
                  <a:pt x="5870113" y="1165888"/>
                </a:cubicBezTo>
                <a:cubicBezTo>
                  <a:pt x="5827181" y="1165888"/>
                  <a:pt x="5792376" y="1131085"/>
                  <a:pt x="5792376" y="1088186"/>
                </a:cubicBezTo>
                <a:cubicBezTo>
                  <a:pt x="5792376" y="1045253"/>
                  <a:pt x="5827181" y="1010450"/>
                  <a:pt x="5870113" y="1010450"/>
                </a:cubicBezTo>
                <a:close/>
                <a:moveTo>
                  <a:pt x="4185559" y="1010450"/>
                </a:moveTo>
                <a:cubicBezTo>
                  <a:pt x="4228500" y="1010450"/>
                  <a:pt x="4263314" y="1045253"/>
                  <a:pt x="4263314" y="1088187"/>
                </a:cubicBezTo>
                <a:cubicBezTo>
                  <a:pt x="4263314" y="1131085"/>
                  <a:pt x="4228500" y="1165888"/>
                  <a:pt x="4185559" y="1165888"/>
                </a:cubicBezTo>
                <a:cubicBezTo>
                  <a:pt x="4142611" y="1165888"/>
                  <a:pt x="4107799" y="1131085"/>
                  <a:pt x="4107799" y="1088187"/>
                </a:cubicBezTo>
                <a:cubicBezTo>
                  <a:pt x="4107799" y="1045253"/>
                  <a:pt x="4142611" y="1010450"/>
                  <a:pt x="4185559" y="1010450"/>
                </a:cubicBezTo>
                <a:close/>
                <a:moveTo>
                  <a:pt x="3997354" y="1010450"/>
                </a:moveTo>
                <a:cubicBezTo>
                  <a:pt x="4040268" y="1010450"/>
                  <a:pt x="4075062" y="1045253"/>
                  <a:pt x="4075062" y="1088187"/>
                </a:cubicBezTo>
                <a:cubicBezTo>
                  <a:pt x="4075062" y="1131085"/>
                  <a:pt x="4040268" y="1165888"/>
                  <a:pt x="3997354" y="1165888"/>
                </a:cubicBezTo>
                <a:cubicBezTo>
                  <a:pt x="3954440" y="1165888"/>
                  <a:pt x="3919622" y="1131085"/>
                  <a:pt x="3919622" y="1088187"/>
                </a:cubicBezTo>
                <a:cubicBezTo>
                  <a:pt x="3919622" y="1045253"/>
                  <a:pt x="3954440" y="1010450"/>
                  <a:pt x="3997354" y="1010450"/>
                </a:cubicBezTo>
                <a:close/>
                <a:moveTo>
                  <a:pt x="3813851" y="1010450"/>
                </a:moveTo>
                <a:cubicBezTo>
                  <a:pt x="3856791" y="1010450"/>
                  <a:pt x="3891567" y="1045253"/>
                  <a:pt x="3891567" y="1088187"/>
                </a:cubicBezTo>
                <a:cubicBezTo>
                  <a:pt x="3891567" y="1131085"/>
                  <a:pt x="3856791" y="1165888"/>
                  <a:pt x="3813851" y="1165888"/>
                </a:cubicBezTo>
                <a:cubicBezTo>
                  <a:pt x="3770914" y="1165888"/>
                  <a:pt x="3736077" y="1131085"/>
                  <a:pt x="3736077" y="1088187"/>
                </a:cubicBezTo>
                <a:cubicBezTo>
                  <a:pt x="3736077" y="1045253"/>
                  <a:pt x="3770914" y="1010450"/>
                  <a:pt x="3813851" y="1010450"/>
                </a:cubicBezTo>
                <a:close/>
                <a:moveTo>
                  <a:pt x="3625629" y="1010450"/>
                </a:moveTo>
                <a:cubicBezTo>
                  <a:pt x="3668547" y="1010450"/>
                  <a:pt x="3703372" y="1045253"/>
                  <a:pt x="3703372" y="1088187"/>
                </a:cubicBezTo>
                <a:cubicBezTo>
                  <a:pt x="3703372" y="1131085"/>
                  <a:pt x="3668547" y="1165888"/>
                  <a:pt x="3625629" y="1165888"/>
                </a:cubicBezTo>
                <a:cubicBezTo>
                  <a:pt x="3582685" y="1165888"/>
                  <a:pt x="3547906" y="1131085"/>
                  <a:pt x="3547906" y="1088187"/>
                </a:cubicBezTo>
                <a:cubicBezTo>
                  <a:pt x="3547906" y="1045253"/>
                  <a:pt x="3582685" y="1010450"/>
                  <a:pt x="3625629" y="1010450"/>
                </a:cubicBezTo>
                <a:close/>
                <a:moveTo>
                  <a:pt x="3442100" y="1010450"/>
                </a:moveTo>
                <a:cubicBezTo>
                  <a:pt x="3485038" y="1010450"/>
                  <a:pt x="3519851" y="1045253"/>
                  <a:pt x="3519851" y="1088187"/>
                </a:cubicBezTo>
                <a:cubicBezTo>
                  <a:pt x="3519851" y="1131085"/>
                  <a:pt x="3485038" y="1165888"/>
                  <a:pt x="3442100" y="1165888"/>
                </a:cubicBezTo>
                <a:cubicBezTo>
                  <a:pt x="3399329" y="1165888"/>
                  <a:pt x="3364528" y="1131085"/>
                  <a:pt x="3364528" y="1088187"/>
                </a:cubicBezTo>
                <a:cubicBezTo>
                  <a:pt x="3364528" y="1045253"/>
                  <a:pt x="3399329" y="1010450"/>
                  <a:pt x="3442100" y="1010450"/>
                </a:cubicBezTo>
                <a:close/>
                <a:moveTo>
                  <a:pt x="2689397" y="1010450"/>
                </a:moveTo>
                <a:cubicBezTo>
                  <a:pt x="2732328" y="1010450"/>
                  <a:pt x="2767106" y="1045253"/>
                  <a:pt x="2767106" y="1088187"/>
                </a:cubicBezTo>
                <a:cubicBezTo>
                  <a:pt x="2767106" y="1131085"/>
                  <a:pt x="2732328" y="1165888"/>
                  <a:pt x="2689397" y="1165888"/>
                </a:cubicBezTo>
                <a:cubicBezTo>
                  <a:pt x="2646455" y="1165888"/>
                  <a:pt x="2611665" y="1131085"/>
                  <a:pt x="2611665" y="1088187"/>
                </a:cubicBezTo>
                <a:cubicBezTo>
                  <a:pt x="2611665" y="1045253"/>
                  <a:pt x="2646455" y="1010450"/>
                  <a:pt x="2689397" y="1010450"/>
                </a:cubicBezTo>
                <a:close/>
                <a:moveTo>
                  <a:pt x="2510576" y="1010450"/>
                </a:moveTo>
                <a:cubicBezTo>
                  <a:pt x="2553520" y="1010450"/>
                  <a:pt x="2588319" y="1045253"/>
                  <a:pt x="2588319" y="1088187"/>
                </a:cubicBezTo>
                <a:cubicBezTo>
                  <a:pt x="2588319" y="1131085"/>
                  <a:pt x="2553520" y="1165888"/>
                  <a:pt x="2510576" y="1165888"/>
                </a:cubicBezTo>
                <a:cubicBezTo>
                  <a:pt x="2467630" y="1165888"/>
                  <a:pt x="2432814" y="1131085"/>
                  <a:pt x="2432814" y="1088187"/>
                </a:cubicBezTo>
                <a:cubicBezTo>
                  <a:pt x="2432814" y="1045253"/>
                  <a:pt x="2467630" y="1010450"/>
                  <a:pt x="2510576" y="1010450"/>
                </a:cubicBezTo>
                <a:close/>
                <a:moveTo>
                  <a:pt x="2317606" y="1010450"/>
                </a:moveTo>
                <a:cubicBezTo>
                  <a:pt x="2360536" y="1010450"/>
                  <a:pt x="2395351" y="1045253"/>
                  <a:pt x="2395351" y="1088187"/>
                </a:cubicBezTo>
                <a:cubicBezTo>
                  <a:pt x="2395351" y="1131085"/>
                  <a:pt x="2360536" y="1165888"/>
                  <a:pt x="2317606" y="1165888"/>
                </a:cubicBezTo>
                <a:cubicBezTo>
                  <a:pt x="2274681" y="1165888"/>
                  <a:pt x="2239883" y="1131085"/>
                  <a:pt x="2239883" y="1088187"/>
                </a:cubicBezTo>
                <a:cubicBezTo>
                  <a:pt x="2239883" y="1045253"/>
                  <a:pt x="2274681" y="1010450"/>
                  <a:pt x="2317606" y="1010450"/>
                </a:cubicBezTo>
                <a:close/>
                <a:moveTo>
                  <a:pt x="2129421" y="1010450"/>
                </a:moveTo>
                <a:cubicBezTo>
                  <a:pt x="2172341" y="1010450"/>
                  <a:pt x="2207140" y="1045253"/>
                  <a:pt x="2207140" y="1088187"/>
                </a:cubicBezTo>
                <a:cubicBezTo>
                  <a:pt x="2207140" y="1131085"/>
                  <a:pt x="2172341" y="1165888"/>
                  <a:pt x="2129421" y="1165888"/>
                </a:cubicBezTo>
                <a:cubicBezTo>
                  <a:pt x="2086492" y="1165888"/>
                  <a:pt x="2051692" y="1131085"/>
                  <a:pt x="2051692" y="1088187"/>
                </a:cubicBezTo>
                <a:cubicBezTo>
                  <a:pt x="2051692" y="1045253"/>
                  <a:pt x="2086492" y="1010450"/>
                  <a:pt x="2129421" y="1010450"/>
                </a:cubicBezTo>
                <a:close/>
                <a:moveTo>
                  <a:pt x="1941229" y="1010450"/>
                </a:moveTo>
                <a:cubicBezTo>
                  <a:pt x="1984155" y="1010450"/>
                  <a:pt x="2018951" y="1045253"/>
                  <a:pt x="2018951" y="1088187"/>
                </a:cubicBezTo>
                <a:cubicBezTo>
                  <a:pt x="2018951" y="1131085"/>
                  <a:pt x="1984155" y="1165888"/>
                  <a:pt x="1941229" y="1165888"/>
                </a:cubicBezTo>
                <a:cubicBezTo>
                  <a:pt x="1898304" y="1165888"/>
                  <a:pt x="1863506" y="1131085"/>
                  <a:pt x="1863506" y="1088187"/>
                </a:cubicBezTo>
                <a:cubicBezTo>
                  <a:pt x="1863506" y="1045253"/>
                  <a:pt x="1898304" y="1010450"/>
                  <a:pt x="1941229" y="1010450"/>
                </a:cubicBezTo>
                <a:close/>
                <a:moveTo>
                  <a:pt x="1757744" y="1010450"/>
                </a:moveTo>
                <a:cubicBezTo>
                  <a:pt x="1800668" y="1010450"/>
                  <a:pt x="1835468" y="1045253"/>
                  <a:pt x="1835468" y="1088187"/>
                </a:cubicBezTo>
                <a:cubicBezTo>
                  <a:pt x="1835468" y="1131085"/>
                  <a:pt x="1800668" y="1165888"/>
                  <a:pt x="1757744" y="1165888"/>
                </a:cubicBezTo>
                <a:cubicBezTo>
                  <a:pt x="1714799" y="1165888"/>
                  <a:pt x="1680016" y="1131085"/>
                  <a:pt x="1680016" y="1088187"/>
                </a:cubicBezTo>
                <a:cubicBezTo>
                  <a:pt x="1680016" y="1045253"/>
                  <a:pt x="1714799" y="1010450"/>
                  <a:pt x="1757744" y="1010450"/>
                </a:cubicBezTo>
                <a:close/>
                <a:moveTo>
                  <a:pt x="1569502" y="1010450"/>
                </a:moveTo>
                <a:cubicBezTo>
                  <a:pt x="1612477" y="1010450"/>
                  <a:pt x="1647277" y="1045253"/>
                  <a:pt x="1647277" y="1088187"/>
                </a:cubicBezTo>
                <a:cubicBezTo>
                  <a:pt x="1647277" y="1131085"/>
                  <a:pt x="1612477" y="1165888"/>
                  <a:pt x="1569502" y="1165888"/>
                </a:cubicBezTo>
                <a:cubicBezTo>
                  <a:pt x="1526610" y="1165888"/>
                  <a:pt x="1491796" y="1131085"/>
                  <a:pt x="1491796" y="1088187"/>
                </a:cubicBezTo>
                <a:cubicBezTo>
                  <a:pt x="1491796" y="1045253"/>
                  <a:pt x="1526610" y="1010450"/>
                  <a:pt x="1569502" y="1010450"/>
                </a:cubicBezTo>
                <a:close/>
                <a:moveTo>
                  <a:pt x="1385980" y="1010450"/>
                </a:moveTo>
                <a:cubicBezTo>
                  <a:pt x="1428926" y="1010450"/>
                  <a:pt x="1463744" y="1045253"/>
                  <a:pt x="1463744" y="1088187"/>
                </a:cubicBezTo>
                <a:cubicBezTo>
                  <a:pt x="1463744" y="1131085"/>
                  <a:pt x="1428926" y="1165888"/>
                  <a:pt x="1385980" y="1165888"/>
                </a:cubicBezTo>
                <a:cubicBezTo>
                  <a:pt x="1343036" y="1165888"/>
                  <a:pt x="1308218" y="1131085"/>
                  <a:pt x="1308218" y="1088187"/>
                </a:cubicBezTo>
                <a:cubicBezTo>
                  <a:pt x="1308218" y="1045253"/>
                  <a:pt x="1343036" y="1010450"/>
                  <a:pt x="1385980" y="1010450"/>
                </a:cubicBezTo>
                <a:close/>
                <a:moveTo>
                  <a:pt x="8853421" y="1010449"/>
                </a:moveTo>
                <a:cubicBezTo>
                  <a:pt x="8896354" y="1010449"/>
                  <a:pt x="8931158" y="1045253"/>
                  <a:pt x="8931158" y="1088185"/>
                </a:cubicBezTo>
                <a:cubicBezTo>
                  <a:pt x="8931158" y="1131085"/>
                  <a:pt x="8896354" y="1165888"/>
                  <a:pt x="8853421" y="1165888"/>
                </a:cubicBezTo>
                <a:cubicBezTo>
                  <a:pt x="8810489" y="1165888"/>
                  <a:pt x="8775685" y="1131085"/>
                  <a:pt x="8775685" y="1088185"/>
                </a:cubicBezTo>
                <a:cubicBezTo>
                  <a:pt x="8775685" y="1045253"/>
                  <a:pt x="8810489" y="1010449"/>
                  <a:pt x="8853421" y="1010449"/>
                </a:cubicBezTo>
                <a:close/>
                <a:moveTo>
                  <a:pt x="8669908" y="1010449"/>
                </a:moveTo>
                <a:cubicBezTo>
                  <a:pt x="8712841" y="1010449"/>
                  <a:pt x="8747645" y="1045253"/>
                  <a:pt x="8747645" y="1088185"/>
                </a:cubicBezTo>
                <a:cubicBezTo>
                  <a:pt x="8747645" y="1131085"/>
                  <a:pt x="8712841" y="1165888"/>
                  <a:pt x="8669908" y="1165888"/>
                </a:cubicBezTo>
                <a:cubicBezTo>
                  <a:pt x="8626975" y="1165888"/>
                  <a:pt x="8592171" y="1131085"/>
                  <a:pt x="8592171" y="1088185"/>
                </a:cubicBezTo>
                <a:cubicBezTo>
                  <a:pt x="8592171" y="1045253"/>
                  <a:pt x="8626975" y="1010449"/>
                  <a:pt x="8669908" y="1010449"/>
                </a:cubicBezTo>
                <a:close/>
                <a:moveTo>
                  <a:pt x="8481684" y="1010449"/>
                </a:moveTo>
                <a:cubicBezTo>
                  <a:pt x="8524617" y="1010449"/>
                  <a:pt x="8559421" y="1045253"/>
                  <a:pt x="8559421" y="1088185"/>
                </a:cubicBezTo>
                <a:cubicBezTo>
                  <a:pt x="8559421" y="1131085"/>
                  <a:pt x="8524617" y="1165888"/>
                  <a:pt x="8481684" y="1165888"/>
                </a:cubicBezTo>
                <a:cubicBezTo>
                  <a:pt x="8438752" y="1165888"/>
                  <a:pt x="8403948" y="1131085"/>
                  <a:pt x="8403948" y="1088185"/>
                </a:cubicBezTo>
                <a:cubicBezTo>
                  <a:pt x="8403948" y="1045253"/>
                  <a:pt x="8438752" y="1010449"/>
                  <a:pt x="8481684" y="1010449"/>
                </a:cubicBezTo>
                <a:close/>
                <a:moveTo>
                  <a:pt x="8298167" y="1010449"/>
                </a:moveTo>
                <a:cubicBezTo>
                  <a:pt x="8341100" y="1010449"/>
                  <a:pt x="8375904" y="1045253"/>
                  <a:pt x="8375904" y="1088185"/>
                </a:cubicBezTo>
                <a:cubicBezTo>
                  <a:pt x="8375904" y="1131085"/>
                  <a:pt x="8341100" y="1165888"/>
                  <a:pt x="8298167" y="1165888"/>
                </a:cubicBezTo>
                <a:cubicBezTo>
                  <a:pt x="8255235" y="1165888"/>
                  <a:pt x="8220430" y="1131085"/>
                  <a:pt x="8220430" y="1088185"/>
                </a:cubicBezTo>
                <a:cubicBezTo>
                  <a:pt x="8220430" y="1045253"/>
                  <a:pt x="8255235" y="1010449"/>
                  <a:pt x="8298167" y="1010449"/>
                </a:cubicBezTo>
                <a:close/>
                <a:moveTo>
                  <a:pt x="8109949" y="1010449"/>
                </a:moveTo>
                <a:cubicBezTo>
                  <a:pt x="8152882" y="1010449"/>
                  <a:pt x="8187686" y="1045253"/>
                  <a:pt x="8187686" y="1088185"/>
                </a:cubicBezTo>
                <a:cubicBezTo>
                  <a:pt x="8187686" y="1131085"/>
                  <a:pt x="8152882" y="1165888"/>
                  <a:pt x="8109949" y="1165888"/>
                </a:cubicBezTo>
                <a:cubicBezTo>
                  <a:pt x="8067016" y="1165888"/>
                  <a:pt x="8032212" y="1131085"/>
                  <a:pt x="8032212" y="1088185"/>
                </a:cubicBezTo>
                <a:cubicBezTo>
                  <a:pt x="8032212" y="1045253"/>
                  <a:pt x="8067016" y="1010449"/>
                  <a:pt x="8109949" y="1010449"/>
                </a:cubicBezTo>
                <a:close/>
                <a:moveTo>
                  <a:pt x="1462147" y="915542"/>
                </a:moveTo>
                <a:lnTo>
                  <a:pt x="1463752" y="923488"/>
                </a:lnTo>
                <a:cubicBezTo>
                  <a:pt x="1463752" y="966420"/>
                  <a:pt x="1428936" y="1001228"/>
                  <a:pt x="1385988" y="1001228"/>
                </a:cubicBezTo>
                <a:cubicBezTo>
                  <a:pt x="1375252" y="1001228"/>
                  <a:pt x="1365024" y="999052"/>
                  <a:pt x="1355721" y="995118"/>
                </a:cubicBezTo>
                <a:lnTo>
                  <a:pt x="1336670" y="982277"/>
                </a:lnTo>
                <a:close/>
                <a:moveTo>
                  <a:pt x="8786740" y="885896"/>
                </a:moveTo>
                <a:lnTo>
                  <a:pt x="8922217" y="957949"/>
                </a:lnTo>
                <a:lnTo>
                  <a:pt x="8908389" y="978459"/>
                </a:lnTo>
                <a:cubicBezTo>
                  <a:pt x="8894322" y="992527"/>
                  <a:pt x="8874888" y="1001229"/>
                  <a:pt x="8853421" y="1001229"/>
                </a:cubicBezTo>
                <a:cubicBezTo>
                  <a:pt x="8810489" y="1001229"/>
                  <a:pt x="8775685" y="966421"/>
                  <a:pt x="8775685" y="923490"/>
                </a:cubicBezTo>
                <a:cubicBezTo>
                  <a:pt x="8775685" y="912758"/>
                  <a:pt x="8777860" y="902533"/>
                  <a:pt x="8781794" y="893233"/>
                </a:cubicBezTo>
                <a:close/>
                <a:moveTo>
                  <a:pt x="1586811" y="849240"/>
                </a:moveTo>
                <a:lnTo>
                  <a:pt x="1599802" y="851861"/>
                </a:lnTo>
                <a:cubicBezTo>
                  <a:pt x="1627713" y="863664"/>
                  <a:pt x="1647285" y="891292"/>
                  <a:pt x="1647285" y="923487"/>
                </a:cubicBezTo>
                <a:cubicBezTo>
                  <a:pt x="1647285" y="966420"/>
                  <a:pt x="1612490" y="1001228"/>
                  <a:pt x="1569527" y="1001228"/>
                </a:cubicBezTo>
                <a:cubicBezTo>
                  <a:pt x="1526619" y="1001228"/>
                  <a:pt x="1491803" y="966420"/>
                  <a:pt x="1491803" y="923487"/>
                </a:cubicBezTo>
                <a:lnTo>
                  <a:pt x="1497170" y="896915"/>
                </a:lnTo>
                <a:close/>
                <a:moveTo>
                  <a:pt x="8669908" y="845754"/>
                </a:moveTo>
                <a:cubicBezTo>
                  <a:pt x="8712841" y="845754"/>
                  <a:pt x="8747645" y="880560"/>
                  <a:pt x="8747645" y="923490"/>
                </a:cubicBezTo>
                <a:cubicBezTo>
                  <a:pt x="8747645" y="966421"/>
                  <a:pt x="8712841" y="1001229"/>
                  <a:pt x="8669908" y="1001229"/>
                </a:cubicBezTo>
                <a:cubicBezTo>
                  <a:pt x="8626975" y="1001229"/>
                  <a:pt x="8592171" y="966421"/>
                  <a:pt x="8592171" y="923490"/>
                </a:cubicBezTo>
                <a:cubicBezTo>
                  <a:pt x="8592171" y="880560"/>
                  <a:pt x="8626975" y="845754"/>
                  <a:pt x="8669908" y="845754"/>
                </a:cubicBezTo>
                <a:close/>
                <a:moveTo>
                  <a:pt x="8481684" y="845754"/>
                </a:moveTo>
                <a:cubicBezTo>
                  <a:pt x="8524617" y="845754"/>
                  <a:pt x="8559421" y="880560"/>
                  <a:pt x="8559421" y="923490"/>
                </a:cubicBezTo>
                <a:cubicBezTo>
                  <a:pt x="8559421" y="966421"/>
                  <a:pt x="8524617" y="1001229"/>
                  <a:pt x="8481684" y="1001229"/>
                </a:cubicBezTo>
                <a:cubicBezTo>
                  <a:pt x="8438752" y="1001229"/>
                  <a:pt x="8403948" y="966421"/>
                  <a:pt x="8403948" y="923490"/>
                </a:cubicBezTo>
                <a:cubicBezTo>
                  <a:pt x="8403948" y="880560"/>
                  <a:pt x="8438752" y="845754"/>
                  <a:pt x="8481684" y="845754"/>
                </a:cubicBezTo>
                <a:close/>
                <a:moveTo>
                  <a:pt x="8298167" y="845754"/>
                </a:moveTo>
                <a:cubicBezTo>
                  <a:pt x="8341100" y="845754"/>
                  <a:pt x="8375904" y="880560"/>
                  <a:pt x="8375904" y="923490"/>
                </a:cubicBezTo>
                <a:cubicBezTo>
                  <a:pt x="8375904" y="966421"/>
                  <a:pt x="8341100" y="1001229"/>
                  <a:pt x="8298167" y="1001229"/>
                </a:cubicBezTo>
                <a:cubicBezTo>
                  <a:pt x="8255235" y="1001229"/>
                  <a:pt x="8220430" y="966421"/>
                  <a:pt x="8220430" y="923490"/>
                </a:cubicBezTo>
                <a:cubicBezTo>
                  <a:pt x="8220430" y="880560"/>
                  <a:pt x="8255235" y="845754"/>
                  <a:pt x="8298167" y="845754"/>
                </a:cubicBezTo>
                <a:close/>
                <a:moveTo>
                  <a:pt x="8109949" y="845754"/>
                </a:moveTo>
                <a:cubicBezTo>
                  <a:pt x="8152882" y="845754"/>
                  <a:pt x="8187686" y="880560"/>
                  <a:pt x="8187686" y="923490"/>
                </a:cubicBezTo>
                <a:cubicBezTo>
                  <a:pt x="8187686" y="966421"/>
                  <a:pt x="8152882" y="1001229"/>
                  <a:pt x="8109949" y="1001229"/>
                </a:cubicBezTo>
                <a:cubicBezTo>
                  <a:pt x="8067016" y="1001229"/>
                  <a:pt x="8032212" y="966421"/>
                  <a:pt x="8032212" y="923490"/>
                </a:cubicBezTo>
                <a:cubicBezTo>
                  <a:pt x="8032212" y="880560"/>
                  <a:pt x="8067016" y="845754"/>
                  <a:pt x="8109949" y="845754"/>
                </a:cubicBezTo>
                <a:close/>
                <a:moveTo>
                  <a:pt x="7366472" y="845754"/>
                </a:moveTo>
                <a:cubicBezTo>
                  <a:pt x="7409405" y="845754"/>
                  <a:pt x="7444209" y="880560"/>
                  <a:pt x="7444209" y="923490"/>
                </a:cubicBezTo>
                <a:cubicBezTo>
                  <a:pt x="7444209" y="966421"/>
                  <a:pt x="7409405" y="1001229"/>
                  <a:pt x="7366472" y="1001229"/>
                </a:cubicBezTo>
                <a:cubicBezTo>
                  <a:pt x="7323540" y="1001229"/>
                  <a:pt x="7288736" y="966421"/>
                  <a:pt x="7288736" y="923490"/>
                </a:cubicBezTo>
                <a:cubicBezTo>
                  <a:pt x="7288736" y="880560"/>
                  <a:pt x="7323540" y="845754"/>
                  <a:pt x="7366472" y="845754"/>
                </a:cubicBezTo>
                <a:close/>
                <a:moveTo>
                  <a:pt x="6425365" y="845754"/>
                </a:moveTo>
                <a:cubicBezTo>
                  <a:pt x="6468298" y="845754"/>
                  <a:pt x="6503102" y="880560"/>
                  <a:pt x="6503102" y="923490"/>
                </a:cubicBezTo>
                <a:cubicBezTo>
                  <a:pt x="6503102" y="966421"/>
                  <a:pt x="6468298" y="1001230"/>
                  <a:pt x="6425365" y="1001230"/>
                </a:cubicBezTo>
                <a:cubicBezTo>
                  <a:pt x="6382432" y="1001230"/>
                  <a:pt x="6347628" y="966421"/>
                  <a:pt x="6347628" y="923490"/>
                </a:cubicBezTo>
                <a:cubicBezTo>
                  <a:pt x="6347628" y="880560"/>
                  <a:pt x="6382432" y="845754"/>
                  <a:pt x="6425365" y="845754"/>
                </a:cubicBezTo>
                <a:close/>
                <a:moveTo>
                  <a:pt x="6241850" y="845754"/>
                </a:moveTo>
                <a:cubicBezTo>
                  <a:pt x="6284783" y="845754"/>
                  <a:pt x="6319587" y="880560"/>
                  <a:pt x="6319587" y="923490"/>
                </a:cubicBezTo>
                <a:cubicBezTo>
                  <a:pt x="6319587" y="966421"/>
                  <a:pt x="6284783" y="1001230"/>
                  <a:pt x="6241850" y="1001230"/>
                </a:cubicBezTo>
                <a:cubicBezTo>
                  <a:pt x="6198917" y="1001230"/>
                  <a:pt x="6164113" y="966421"/>
                  <a:pt x="6164113" y="923490"/>
                </a:cubicBezTo>
                <a:cubicBezTo>
                  <a:pt x="6164113" y="880560"/>
                  <a:pt x="6198917" y="845754"/>
                  <a:pt x="6241850" y="845754"/>
                </a:cubicBezTo>
                <a:close/>
                <a:moveTo>
                  <a:pt x="6053630" y="845752"/>
                </a:moveTo>
                <a:cubicBezTo>
                  <a:pt x="6096563" y="845752"/>
                  <a:pt x="6131367" y="880558"/>
                  <a:pt x="6131367" y="923487"/>
                </a:cubicBezTo>
                <a:cubicBezTo>
                  <a:pt x="6131367" y="966420"/>
                  <a:pt x="6096563" y="1001228"/>
                  <a:pt x="6053630" y="1001228"/>
                </a:cubicBezTo>
                <a:cubicBezTo>
                  <a:pt x="6010698" y="1001228"/>
                  <a:pt x="5975894" y="966420"/>
                  <a:pt x="5975894" y="923487"/>
                </a:cubicBezTo>
                <a:cubicBezTo>
                  <a:pt x="5975894" y="880558"/>
                  <a:pt x="6010698" y="845752"/>
                  <a:pt x="6053630" y="845752"/>
                </a:cubicBezTo>
                <a:close/>
                <a:moveTo>
                  <a:pt x="4373793" y="845752"/>
                </a:moveTo>
                <a:cubicBezTo>
                  <a:pt x="4416737" y="845752"/>
                  <a:pt x="4451526" y="880558"/>
                  <a:pt x="4451526" y="923487"/>
                </a:cubicBezTo>
                <a:cubicBezTo>
                  <a:pt x="4451526" y="966420"/>
                  <a:pt x="4416737" y="1001228"/>
                  <a:pt x="4373793" y="1001228"/>
                </a:cubicBezTo>
                <a:cubicBezTo>
                  <a:pt x="4330869" y="1001228"/>
                  <a:pt x="4296066" y="966420"/>
                  <a:pt x="4296066" y="923487"/>
                </a:cubicBezTo>
                <a:cubicBezTo>
                  <a:pt x="4296066" y="880558"/>
                  <a:pt x="4330869" y="845752"/>
                  <a:pt x="4373793" y="845752"/>
                </a:cubicBezTo>
                <a:close/>
                <a:moveTo>
                  <a:pt x="4185559" y="845752"/>
                </a:moveTo>
                <a:cubicBezTo>
                  <a:pt x="4228500" y="845752"/>
                  <a:pt x="4263314" y="880558"/>
                  <a:pt x="4263314" y="923487"/>
                </a:cubicBezTo>
                <a:cubicBezTo>
                  <a:pt x="4263314" y="966420"/>
                  <a:pt x="4228500" y="1001228"/>
                  <a:pt x="4185559" y="1001228"/>
                </a:cubicBezTo>
                <a:cubicBezTo>
                  <a:pt x="4142611" y="1001228"/>
                  <a:pt x="4107799" y="966420"/>
                  <a:pt x="4107799" y="923487"/>
                </a:cubicBezTo>
                <a:cubicBezTo>
                  <a:pt x="4107799" y="880558"/>
                  <a:pt x="4142611" y="845752"/>
                  <a:pt x="4185559" y="845752"/>
                </a:cubicBezTo>
                <a:close/>
                <a:moveTo>
                  <a:pt x="3997354" y="845752"/>
                </a:moveTo>
                <a:cubicBezTo>
                  <a:pt x="4040268" y="845752"/>
                  <a:pt x="4075062" y="880558"/>
                  <a:pt x="4075062" y="923487"/>
                </a:cubicBezTo>
                <a:cubicBezTo>
                  <a:pt x="4075062" y="966420"/>
                  <a:pt x="4040268" y="1001228"/>
                  <a:pt x="3997354" y="1001228"/>
                </a:cubicBezTo>
                <a:cubicBezTo>
                  <a:pt x="3954440" y="1001228"/>
                  <a:pt x="3919622" y="966420"/>
                  <a:pt x="3919622" y="923487"/>
                </a:cubicBezTo>
                <a:cubicBezTo>
                  <a:pt x="3919622" y="880558"/>
                  <a:pt x="3954440" y="845752"/>
                  <a:pt x="3997354" y="845752"/>
                </a:cubicBezTo>
                <a:close/>
                <a:moveTo>
                  <a:pt x="3813851" y="845752"/>
                </a:moveTo>
                <a:cubicBezTo>
                  <a:pt x="3856791" y="845752"/>
                  <a:pt x="3891567" y="880558"/>
                  <a:pt x="3891567" y="923487"/>
                </a:cubicBezTo>
                <a:cubicBezTo>
                  <a:pt x="3891567" y="966420"/>
                  <a:pt x="3856791" y="1001228"/>
                  <a:pt x="3813851" y="1001228"/>
                </a:cubicBezTo>
                <a:cubicBezTo>
                  <a:pt x="3770914" y="1001228"/>
                  <a:pt x="3736077" y="966420"/>
                  <a:pt x="3736077" y="923487"/>
                </a:cubicBezTo>
                <a:cubicBezTo>
                  <a:pt x="3736077" y="880558"/>
                  <a:pt x="3770914" y="845752"/>
                  <a:pt x="3813851" y="845752"/>
                </a:cubicBezTo>
                <a:close/>
                <a:moveTo>
                  <a:pt x="3625636" y="845752"/>
                </a:moveTo>
                <a:cubicBezTo>
                  <a:pt x="3668555" y="845752"/>
                  <a:pt x="3703376" y="880558"/>
                  <a:pt x="3703376" y="923487"/>
                </a:cubicBezTo>
                <a:cubicBezTo>
                  <a:pt x="3703376" y="966420"/>
                  <a:pt x="3668555" y="1001228"/>
                  <a:pt x="3625636" y="1001228"/>
                </a:cubicBezTo>
                <a:cubicBezTo>
                  <a:pt x="3582688" y="1001228"/>
                  <a:pt x="3547906" y="966420"/>
                  <a:pt x="3547906" y="923487"/>
                </a:cubicBezTo>
                <a:cubicBezTo>
                  <a:pt x="3547906" y="880558"/>
                  <a:pt x="3582688" y="845752"/>
                  <a:pt x="3625636" y="845752"/>
                </a:cubicBezTo>
                <a:close/>
                <a:moveTo>
                  <a:pt x="3442100" y="845752"/>
                </a:moveTo>
                <a:cubicBezTo>
                  <a:pt x="3485038" y="845752"/>
                  <a:pt x="3519851" y="880558"/>
                  <a:pt x="3519851" y="923487"/>
                </a:cubicBezTo>
                <a:cubicBezTo>
                  <a:pt x="3519851" y="966420"/>
                  <a:pt x="3485038" y="1001228"/>
                  <a:pt x="3442100" y="1001228"/>
                </a:cubicBezTo>
                <a:cubicBezTo>
                  <a:pt x="3399338" y="1001228"/>
                  <a:pt x="3364537" y="966420"/>
                  <a:pt x="3364537" y="923487"/>
                </a:cubicBezTo>
                <a:cubicBezTo>
                  <a:pt x="3364537" y="880558"/>
                  <a:pt x="3399338" y="845752"/>
                  <a:pt x="3442100" y="845752"/>
                </a:cubicBezTo>
                <a:close/>
                <a:moveTo>
                  <a:pt x="3254053" y="845752"/>
                </a:moveTo>
                <a:cubicBezTo>
                  <a:pt x="3296982" y="845752"/>
                  <a:pt x="3331793" y="880558"/>
                  <a:pt x="3331793" y="923487"/>
                </a:cubicBezTo>
                <a:cubicBezTo>
                  <a:pt x="3331793" y="966420"/>
                  <a:pt x="3296982" y="1001228"/>
                  <a:pt x="3254053" y="1001228"/>
                </a:cubicBezTo>
                <a:cubicBezTo>
                  <a:pt x="3211113" y="1001228"/>
                  <a:pt x="3176307" y="966420"/>
                  <a:pt x="3176307" y="923487"/>
                </a:cubicBezTo>
                <a:cubicBezTo>
                  <a:pt x="3176307" y="880558"/>
                  <a:pt x="3211113" y="845752"/>
                  <a:pt x="3254053" y="845752"/>
                </a:cubicBezTo>
                <a:close/>
                <a:moveTo>
                  <a:pt x="2317622" y="845752"/>
                </a:moveTo>
                <a:cubicBezTo>
                  <a:pt x="2360549" y="845752"/>
                  <a:pt x="2395360" y="880558"/>
                  <a:pt x="2395360" y="923487"/>
                </a:cubicBezTo>
                <a:cubicBezTo>
                  <a:pt x="2395360" y="966420"/>
                  <a:pt x="2360549" y="1001228"/>
                  <a:pt x="2317622" y="1001228"/>
                </a:cubicBezTo>
                <a:cubicBezTo>
                  <a:pt x="2274693" y="1001228"/>
                  <a:pt x="2239894" y="966420"/>
                  <a:pt x="2239894" y="923487"/>
                </a:cubicBezTo>
                <a:cubicBezTo>
                  <a:pt x="2239894" y="880558"/>
                  <a:pt x="2274693" y="845752"/>
                  <a:pt x="2317622" y="845752"/>
                </a:cubicBezTo>
                <a:close/>
                <a:moveTo>
                  <a:pt x="2129431" y="845752"/>
                </a:moveTo>
                <a:cubicBezTo>
                  <a:pt x="2172351" y="845752"/>
                  <a:pt x="2207150" y="880558"/>
                  <a:pt x="2207150" y="923487"/>
                </a:cubicBezTo>
                <a:cubicBezTo>
                  <a:pt x="2207150" y="966420"/>
                  <a:pt x="2172351" y="1001228"/>
                  <a:pt x="2129431" y="1001228"/>
                </a:cubicBezTo>
                <a:cubicBezTo>
                  <a:pt x="2086505" y="1001228"/>
                  <a:pt x="2051703" y="966420"/>
                  <a:pt x="2051703" y="923487"/>
                </a:cubicBezTo>
                <a:cubicBezTo>
                  <a:pt x="2051703" y="880558"/>
                  <a:pt x="2086505" y="845752"/>
                  <a:pt x="2129431" y="845752"/>
                </a:cubicBezTo>
                <a:close/>
                <a:moveTo>
                  <a:pt x="1941239" y="845752"/>
                </a:moveTo>
                <a:cubicBezTo>
                  <a:pt x="1984164" y="845752"/>
                  <a:pt x="2018960" y="880560"/>
                  <a:pt x="2018960" y="923487"/>
                </a:cubicBezTo>
                <a:cubicBezTo>
                  <a:pt x="2018960" y="966420"/>
                  <a:pt x="1984164" y="1001228"/>
                  <a:pt x="1941239" y="1001228"/>
                </a:cubicBezTo>
                <a:cubicBezTo>
                  <a:pt x="1898313" y="1001228"/>
                  <a:pt x="1863515" y="966420"/>
                  <a:pt x="1863515" y="923487"/>
                </a:cubicBezTo>
                <a:cubicBezTo>
                  <a:pt x="1863515" y="880560"/>
                  <a:pt x="1898313" y="845752"/>
                  <a:pt x="1941239" y="845752"/>
                </a:cubicBezTo>
                <a:close/>
                <a:moveTo>
                  <a:pt x="1757753" y="845752"/>
                </a:moveTo>
                <a:cubicBezTo>
                  <a:pt x="1800680" y="845752"/>
                  <a:pt x="1835478" y="880560"/>
                  <a:pt x="1835478" y="923487"/>
                </a:cubicBezTo>
                <a:cubicBezTo>
                  <a:pt x="1835478" y="966420"/>
                  <a:pt x="1800680" y="1001228"/>
                  <a:pt x="1757753" y="1001228"/>
                </a:cubicBezTo>
                <a:cubicBezTo>
                  <a:pt x="1714807" y="1001228"/>
                  <a:pt x="1680025" y="966420"/>
                  <a:pt x="1680025" y="923487"/>
                </a:cubicBezTo>
                <a:cubicBezTo>
                  <a:pt x="1680025" y="880560"/>
                  <a:pt x="1714807" y="845752"/>
                  <a:pt x="1757753" y="845752"/>
                </a:cubicBezTo>
                <a:close/>
                <a:moveTo>
                  <a:pt x="8596457" y="784733"/>
                </a:moveTo>
                <a:lnTo>
                  <a:pt x="8597001" y="784984"/>
                </a:lnTo>
                <a:lnTo>
                  <a:pt x="8693733" y="836430"/>
                </a:lnTo>
                <a:lnTo>
                  <a:pt x="8669908" y="841240"/>
                </a:lnTo>
                <a:cubicBezTo>
                  <a:pt x="8637708" y="841240"/>
                  <a:pt x="8610081" y="821663"/>
                  <a:pt x="8598280" y="793763"/>
                </a:cubicBezTo>
                <a:close/>
                <a:moveTo>
                  <a:pt x="1827167" y="729971"/>
                </a:moveTo>
                <a:lnTo>
                  <a:pt x="1829376" y="733247"/>
                </a:lnTo>
                <a:cubicBezTo>
                  <a:pt x="1833309" y="742547"/>
                  <a:pt x="1835484" y="752772"/>
                  <a:pt x="1835484" y="763506"/>
                </a:cubicBezTo>
                <a:cubicBezTo>
                  <a:pt x="1835484" y="806436"/>
                  <a:pt x="1800685" y="841242"/>
                  <a:pt x="1757760" y="841242"/>
                </a:cubicBezTo>
                <a:cubicBezTo>
                  <a:pt x="1736288" y="841242"/>
                  <a:pt x="1716856" y="832541"/>
                  <a:pt x="1702792" y="818473"/>
                </a:cubicBezTo>
                <a:lnTo>
                  <a:pt x="1687452" y="795714"/>
                </a:lnTo>
                <a:lnTo>
                  <a:pt x="1707627" y="784984"/>
                </a:lnTo>
                <a:close/>
                <a:moveTo>
                  <a:pt x="8428408" y="707396"/>
                </a:moveTo>
                <a:lnTo>
                  <a:pt x="8558648" y="767333"/>
                </a:lnTo>
                <a:lnTo>
                  <a:pt x="8553312" y="793763"/>
                </a:lnTo>
                <a:cubicBezTo>
                  <a:pt x="8541511" y="821663"/>
                  <a:pt x="8513884" y="841240"/>
                  <a:pt x="8481684" y="841240"/>
                </a:cubicBezTo>
                <a:cubicBezTo>
                  <a:pt x="8438752" y="841240"/>
                  <a:pt x="8403948" y="806436"/>
                  <a:pt x="8403948" y="763506"/>
                </a:cubicBezTo>
                <a:cubicBezTo>
                  <a:pt x="8403948" y="742038"/>
                  <a:pt x="8412649" y="722604"/>
                  <a:pt x="8426717" y="708537"/>
                </a:cubicBezTo>
                <a:close/>
                <a:moveTo>
                  <a:pt x="7554693" y="685769"/>
                </a:moveTo>
                <a:cubicBezTo>
                  <a:pt x="7597626" y="685769"/>
                  <a:pt x="7632430" y="720570"/>
                  <a:pt x="7632430" y="763506"/>
                </a:cubicBezTo>
                <a:cubicBezTo>
                  <a:pt x="7632430" y="806436"/>
                  <a:pt x="7597626" y="841242"/>
                  <a:pt x="7554693" y="841242"/>
                </a:cubicBezTo>
                <a:cubicBezTo>
                  <a:pt x="7511761" y="841242"/>
                  <a:pt x="7476957" y="806436"/>
                  <a:pt x="7476957" y="763506"/>
                </a:cubicBezTo>
                <a:cubicBezTo>
                  <a:pt x="7476957" y="720570"/>
                  <a:pt x="7511761" y="685769"/>
                  <a:pt x="7554693" y="685769"/>
                </a:cubicBezTo>
                <a:close/>
                <a:moveTo>
                  <a:pt x="4373793" y="685769"/>
                </a:moveTo>
                <a:cubicBezTo>
                  <a:pt x="4416737" y="685769"/>
                  <a:pt x="4451526" y="720570"/>
                  <a:pt x="4451526" y="763506"/>
                </a:cubicBezTo>
                <a:cubicBezTo>
                  <a:pt x="4451526" y="806436"/>
                  <a:pt x="4416737" y="841242"/>
                  <a:pt x="4373793" y="841242"/>
                </a:cubicBezTo>
                <a:cubicBezTo>
                  <a:pt x="4330869" y="841242"/>
                  <a:pt x="4296066" y="806436"/>
                  <a:pt x="4296066" y="763506"/>
                </a:cubicBezTo>
                <a:cubicBezTo>
                  <a:pt x="4296066" y="720570"/>
                  <a:pt x="4330869" y="685769"/>
                  <a:pt x="4373793" y="685769"/>
                </a:cubicBezTo>
                <a:close/>
                <a:moveTo>
                  <a:pt x="4185559" y="685769"/>
                </a:moveTo>
                <a:cubicBezTo>
                  <a:pt x="4228500" y="685769"/>
                  <a:pt x="4263314" y="720570"/>
                  <a:pt x="4263314" y="763506"/>
                </a:cubicBezTo>
                <a:cubicBezTo>
                  <a:pt x="4263314" y="806436"/>
                  <a:pt x="4228500" y="841242"/>
                  <a:pt x="4185559" y="841242"/>
                </a:cubicBezTo>
                <a:cubicBezTo>
                  <a:pt x="4142611" y="841242"/>
                  <a:pt x="4107799" y="806436"/>
                  <a:pt x="4107799" y="763506"/>
                </a:cubicBezTo>
                <a:cubicBezTo>
                  <a:pt x="4107799" y="720570"/>
                  <a:pt x="4142611" y="685769"/>
                  <a:pt x="4185559" y="685769"/>
                </a:cubicBezTo>
                <a:close/>
                <a:moveTo>
                  <a:pt x="3997354" y="685769"/>
                </a:moveTo>
                <a:cubicBezTo>
                  <a:pt x="4040268" y="685769"/>
                  <a:pt x="4075062" y="720570"/>
                  <a:pt x="4075062" y="763506"/>
                </a:cubicBezTo>
                <a:cubicBezTo>
                  <a:pt x="4075062" y="806436"/>
                  <a:pt x="4040268" y="841242"/>
                  <a:pt x="3997354" y="841242"/>
                </a:cubicBezTo>
                <a:cubicBezTo>
                  <a:pt x="3954440" y="841242"/>
                  <a:pt x="3919622" y="806436"/>
                  <a:pt x="3919622" y="763506"/>
                </a:cubicBezTo>
                <a:cubicBezTo>
                  <a:pt x="3919622" y="720570"/>
                  <a:pt x="3954440" y="685769"/>
                  <a:pt x="3997354" y="685769"/>
                </a:cubicBezTo>
                <a:close/>
                <a:moveTo>
                  <a:pt x="3813851" y="685769"/>
                </a:moveTo>
                <a:cubicBezTo>
                  <a:pt x="3856791" y="685769"/>
                  <a:pt x="3891567" y="720570"/>
                  <a:pt x="3891567" y="763506"/>
                </a:cubicBezTo>
                <a:cubicBezTo>
                  <a:pt x="3891567" y="806436"/>
                  <a:pt x="3856791" y="841242"/>
                  <a:pt x="3813851" y="841242"/>
                </a:cubicBezTo>
                <a:cubicBezTo>
                  <a:pt x="3770914" y="841242"/>
                  <a:pt x="3736077" y="806436"/>
                  <a:pt x="3736077" y="763506"/>
                </a:cubicBezTo>
                <a:cubicBezTo>
                  <a:pt x="3736077" y="720570"/>
                  <a:pt x="3770914" y="685769"/>
                  <a:pt x="3813851" y="685769"/>
                </a:cubicBezTo>
                <a:close/>
                <a:moveTo>
                  <a:pt x="3625636" y="685769"/>
                </a:moveTo>
                <a:cubicBezTo>
                  <a:pt x="3668555" y="685769"/>
                  <a:pt x="3703376" y="720570"/>
                  <a:pt x="3703376" y="763506"/>
                </a:cubicBezTo>
                <a:cubicBezTo>
                  <a:pt x="3703376" y="806436"/>
                  <a:pt x="3668555" y="841242"/>
                  <a:pt x="3625636" y="841242"/>
                </a:cubicBezTo>
                <a:cubicBezTo>
                  <a:pt x="3582688" y="841242"/>
                  <a:pt x="3547906" y="806436"/>
                  <a:pt x="3547906" y="763506"/>
                </a:cubicBezTo>
                <a:cubicBezTo>
                  <a:pt x="3547906" y="720570"/>
                  <a:pt x="3582688" y="685769"/>
                  <a:pt x="3625636" y="685769"/>
                </a:cubicBezTo>
                <a:close/>
                <a:moveTo>
                  <a:pt x="3442100" y="685769"/>
                </a:moveTo>
                <a:cubicBezTo>
                  <a:pt x="3485038" y="685769"/>
                  <a:pt x="3519851" y="720570"/>
                  <a:pt x="3519851" y="763506"/>
                </a:cubicBezTo>
                <a:cubicBezTo>
                  <a:pt x="3519851" y="806436"/>
                  <a:pt x="3485038" y="841242"/>
                  <a:pt x="3442100" y="841242"/>
                </a:cubicBezTo>
                <a:cubicBezTo>
                  <a:pt x="3399343" y="841242"/>
                  <a:pt x="3364543" y="806436"/>
                  <a:pt x="3364543" y="763506"/>
                </a:cubicBezTo>
                <a:cubicBezTo>
                  <a:pt x="3364543" y="720570"/>
                  <a:pt x="3399343" y="685769"/>
                  <a:pt x="3442100" y="685769"/>
                </a:cubicBezTo>
                <a:close/>
                <a:moveTo>
                  <a:pt x="3254060" y="685769"/>
                </a:moveTo>
                <a:cubicBezTo>
                  <a:pt x="3296985" y="685769"/>
                  <a:pt x="3331797" y="720570"/>
                  <a:pt x="3331797" y="763506"/>
                </a:cubicBezTo>
                <a:cubicBezTo>
                  <a:pt x="3331797" y="806436"/>
                  <a:pt x="3296985" y="841242"/>
                  <a:pt x="3254060" y="841242"/>
                </a:cubicBezTo>
                <a:cubicBezTo>
                  <a:pt x="3211118" y="841242"/>
                  <a:pt x="3176313" y="806436"/>
                  <a:pt x="3176313" y="763506"/>
                </a:cubicBezTo>
                <a:cubicBezTo>
                  <a:pt x="3176313" y="720570"/>
                  <a:pt x="3211118" y="685769"/>
                  <a:pt x="3254060" y="685769"/>
                </a:cubicBezTo>
                <a:close/>
                <a:moveTo>
                  <a:pt x="2129431" y="685769"/>
                </a:moveTo>
                <a:cubicBezTo>
                  <a:pt x="2172358" y="685769"/>
                  <a:pt x="2207154" y="720570"/>
                  <a:pt x="2207154" y="763506"/>
                </a:cubicBezTo>
                <a:cubicBezTo>
                  <a:pt x="2207154" y="806436"/>
                  <a:pt x="2172358" y="841242"/>
                  <a:pt x="2129431" y="841242"/>
                </a:cubicBezTo>
                <a:cubicBezTo>
                  <a:pt x="2086510" y="841242"/>
                  <a:pt x="2051705" y="806436"/>
                  <a:pt x="2051705" y="763506"/>
                </a:cubicBezTo>
                <a:cubicBezTo>
                  <a:pt x="2051705" y="720570"/>
                  <a:pt x="2086510" y="685769"/>
                  <a:pt x="2129431" y="685769"/>
                </a:cubicBezTo>
                <a:close/>
                <a:moveTo>
                  <a:pt x="1941244" y="685769"/>
                </a:moveTo>
                <a:cubicBezTo>
                  <a:pt x="1984169" y="685769"/>
                  <a:pt x="2018966" y="720570"/>
                  <a:pt x="2018966" y="763506"/>
                </a:cubicBezTo>
                <a:cubicBezTo>
                  <a:pt x="2018966" y="806436"/>
                  <a:pt x="1984169" y="841242"/>
                  <a:pt x="1941244" y="841242"/>
                </a:cubicBezTo>
                <a:cubicBezTo>
                  <a:pt x="1898319" y="841242"/>
                  <a:pt x="1863520" y="806436"/>
                  <a:pt x="1863520" y="763506"/>
                </a:cubicBezTo>
                <a:cubicBezTo>
                  <a:pt x="1863520" y="720570"/>
                  <a:pt x="1898319" y="685769"/>
                  <a:pt x="1941244" y="685769"/>
                </a:cubicBezTo>
                <a:close/>
                <a:moveTo>
                  <a:pt x="2203878" y="563755"/>
                </a:moveTo>
                <a:lnTo>
                  <a:pt x="2207156" y="579991"/>
                </a:lnTo>
                <a:cubicBezTo>
                  <a:pt x="2207156" y="622921"/>
                  <a:pt x="2172358" y="657724"/>
                  <a:pt x="2129440" y="657724"/>
                </a:cubicBezTo>
                <a:cubicBezTo>
                  <a:pt x="2107975" y="657724"/>
                  <a:pt x="2088543" y="649024"/>
                  <a:pt x="2074476" y="634957"/>
                </a:cubicBezTo>
                <a:lnTo>
                  <a:pt x="2064804" y="620609"/>
                </a:lnTo>
                <a:lnTo>
                  <a:pt x="2098478" y="605112"/>
                </a:lnTo>
                <a:close/>
                <a:moveTo>
                  <a:pt x="7926434" y="502255"/>
                </a:moveTo>
                <a:cubicBezTo>
                  <a:pt x="7969367" y="502255"/>
                  <a:pt x="8004171" y="537058"/>
                  <a:pt x="8004171" y="579989"/>
                </a:cubicBezTo>
                <a:cubicBezTo>
                  <a:pt x="8004171" y="622921"/>
                  <a:pt x="7969367" y="657724"/>
                  <a:pt x="7926434" y="657724"/>
                </a:cubicBezTo>
                <a:cubicBezTo>
                  <a:pt x="7883501" y="657724"/>
                  <a:pt x="7848697" y="622921"/>
                  <a:pt x="7848697" y="579989"/>
                </a:cubicBezTo>
                <a:cubicBezTo>
                  <a:pt x="7848697" y="537058"/>
                  <a:pt x="7883501" y="502255"/>
                  <a:pt x="7926434" y="502255"/>
                </a:cubicBezTo>
                <a:close/>
                <a:moveTo>
                  <a:pt x="7738213" y="502255"/>
                </a:moveTo>
                <a:cubicBezTo>
                  <a:pt x="7781146" y="502255"/>
                  <a:pt x="7815950" y="537058"/>
                  <a:pt x="7815950" y="579989"/>
                </a:cubicBezTo>
                <a:cubicBezTo>
                  <a:pt x="7815950" y="622921"/>
                  <a:pt x="7781146" y="657724"/>
                  <a:pt x="7738213" y="657724"/>
                </a:cubicBezTo>
                <a:cubicBezTo>
                  <a:pt x="7695280" y="657724"/>
                  <a:pt x="7660476" y="622921"/>
                  <a:pt x="7660476" y="579989"/>
                </a:cubicBezTo>
                <a:cubicBezTo>
                  <a:pt x="7660476" y="537058"/>
                  <a:pt x="7695280" y="502255"/>
                  <a:pt x="7738213" y="502255"/>
                </a:cubicBezTo>
                <a:close/>
                <a:moveTo>
                  <a:pt x="4373793" y="502255"/>
                </a:moveTo>
                <a:cubicBezTo>
                  <a:pt x="4416737" y="502255"/>
                  <a:pt x="4451526" y="537059"/>
                  <a:pt x="4451526" y="579989"/>
                </a:cubicBezTo>
                <a:cubicBezTo>
                  <a:pt x="4451526" y="622921"/>
                  <a:pt x="4416737" y="657724"/>
                  <a:pt x="4373793" y="657724"/>
                </a:cubicBezTo>
                <a:cubicBezTo>
                  <a:pt x="4330869" y="657724"/>
                  <a:pt x="4296066" y="622921"/>
                  <a:pt x="4296066" y="579989"/>
                </a:cubicBezTo>
                <a:cubicBezTo>
                  <a:pt x="4296066" y="537059"/>
                  <a:pt x="4330869" y="502255"/>
                  <a:pt x="4373793" y="502255"/>
                </a:cubicBezTo>
                <a:close/>
                <a:moveTo>
                  <a:pt x="4185559" y="502255"/>
                </a:moveTo>
                <a:cubicBezTo>
                  <a:pt x="4228500" y="502255"/>
                  <a:pt x="4263314" y="537059"/>
                  <a:pt x="4263314" y="579989"/>
                </a:cubicBezTo>
                <a:cubicBezTo>
                  <a:pt x="4263314" y="622921"/>
                  <a:pt x="4228500" y="657724"/>
                  <a:pt x="4185559" y="657724"/>
                </a:cubicBezTo>
                <a:cubicBezTo>
                  <a:pt x="4142611" y="657724"/>
                  <a:pt x="4107799" y="622921"/>
                  <a:pt x="4107799" y="579989"/>
                </a:cubicBezTo>
                <a:cubicBezTo>
                  <a:pt x="4107799" y="537059"/>
                  <a:pt x="4142611" y="502255"/>
                  <a:pt x="4185559" y="502255"/>
                </a:cubicBezTo>
                <a:close/>
                <a:moveTo>
                  <a:pt x="3997354" y="502255"/>
                </a:moveTo>
                <a:cubicBezTo>
                  <a:pt x="4040268" y="502255"/>
                  <a:pt x="4075062" y="537059"/>
                  <a:pt x="4075062" y="579989"/>
                </a:cubicBezTo>
                <a:cubicBezTo>
                  <a:pt x="4075062" y="622921"/>
                  <a:pt x="4040268" y="657724"/>
                  <a:pt x="3997354" y="657724"/>
                </a:cubicBezTo>
                <a:cubicBezTo>
                  <a:pt x="3954440" y="657724"/>
                  <a:pt x="3919622" y="622921"/>
                  <a:pt x="3919622" y="579989"/>
                </a:cubicBezTo>
                <a:cubicBezTo>
                  <a:pt x="3919622" y="537059"/>
                  <a:pt x="3954440" y="502255"/>
                  <a:pt x="3997354" y="502255"/>
                </a:cubicBezTo>
                <a:close/>
                <a:moveTo>
                  <a:pt x="3813851" y="502255"/>
                </a:moveTo>
                <a:cubicBezTo>
                  <a:pt x="3856791" y="502255"/>
                  <a:pt x="3891567" y="537059"/>
                  <a:pt x="3891567" y="579989"/>
                </a:cubicBezTo>
                <a:cubicBezTo>
                  <a:pt x="3891567" y="622921"/>
                  <a:pt x="3856791" y="657724"/>
                  <a:pt x="3813851" y="657724"/>
                </a:cubicBezTo>
                <a:cubicBezTo>
                  <a:pt x="3770914" y="657724"/>
                  <a:pt x="3736077" y="622921"/>
                  <a:pt x="3736077" y="579989"/>
                </a:cubicBezTo>
                <a:cubicBezTo>
                  <a:pt x="3736077" y="537059"/>
                  <a:pt x="3770914" y="502255"/>
                  <a:pt x="3813851" y="502255"/>
                </a:cubicBezTo>
                <a:close/>
                <a:moveTo>
                  <a:pt x="3625636" y="502255"/>
                </a:moveTo>
                <a:cubicBezTo>
                  <a:pt x="3668555" y="502255"/>
                  <a:pt x="3703376" y="537059"/>
                  <a:pt x="3703376" y="579989"/>
                </a:cubicBezTo>
                <a:cubicBezTo>
                  <a:pt x="3703376" y="622921"/>
                  <a:pt x="3668555" y="657724"/>
                  <a:pt x="3625636" y="657724"/>
                </a:cubicBezTo>
                <a:cubicBezTo>
                  <a:pt x="3582688" y="657724"/>
                  <a:pt x="3547906" y="622921"/>
                  <a:pt x="3547906" y="579989"/>
                </a:cubicBezTo>
                <a:cubicBezTo>
                  <a:pt x="3547906" y="537059"/>
                  <a:pt x="3582688" y="502255"/>
                  <a:pt x="3625636" y="502255"/>
                </a:cubicBezTo>
                <a:close/>
                <a:moveTo>
                  <a:pt x="3442100" y="502255"/>
                </a:moveTo>
                <a:cubicBezTo>
                  <a:pt x="3485038" y="502255"/>
                  <a:pt x="3519851" y="537059"/>
                  <a:pt x="3519851" y="579989"/>
                </a:cubicBezTo>
                <a:cubicBezTo>
                  <a:pt x="3519851" y="622921"/>
                  <a:pt x="3485038" y="657724"/>
                  <a:pt x="3442100" y="657724"/>
                </a:cubicBezTo>
                <a:cubicBezTo>
                  <a:pt x="3399347" y="657724"/>
                  <a:pt x="3364545" y="622921"/>
                  <a:pt x="3364545" y="579989"/>
                </a:cubicBezTo>
                <a:cubicBezTo>
                  <a:pt x="3364545" y="537059"/>
                  <a:pt x="3399347" y="502255"/>
                  <a:pt x="3442100" y="502255"/>
                </a:cubicBezTo>
                <a:close/>
                <a:moveTo>
                  <a:pt x="3254065" y="502255"/>
                </a:moveTo>
                <a:cubicBezTo>
                  <a:pt x="3296990" y="502255"/>
                  <a:pt x="3331797" y="537059"/>
                  <a:pt x="3331797" y="579989"/>
                </a:cubicBezTo>
                <a:cubicBezTo>
                  <a:pt x="3331797" y="622921"/>
                  <a:pt x="3296990" y="657724"/>
                  <a:pt x="3254065" y="657724"/>
                </a:cubicBezTo>
                <a:cubicBezTo>
                  <a:pt x="3211124" y="657724"/>
                  <a:pt x="3176318" y="622921"/>
                  <a:pt x="3176318" y="579989"/>
                </a:cubicBezTo>
                <a:cubicBezTo>
                  <a:pt x="3176318" y="537059"/>
                  <a:pt x="3211124" y="502255"/>
                  <a:pt x="3254065" y="502255"/>
                </a:cubicBezTo>
                <a:close/>
                <a:moveTo>
                  <a:pt x="3061136" y="502255"/>
                </a:moveTo>
                <a:cubicBezTo>
                  <a:pt x="3104066" y="502255"/>
                  <a:pt x="3138881" y="537059"/>
                  <a:pt x="3138881" y="579989"/>
                </a:cubicBezTo>
                <a:cubicBezTo>
                  <a:pt x="3138881" y="622921"/>
                  <a:pt x="3104066" y="657724"/>
                  <a:pt x="3061136" y="657724"/>
                </a:cubicBezTo>
                <a:cubicBezTo>
                  <a:pt x="3018189" y="657724"/>
                  <a:pt x="2983381" y="622921"/>
                  <a:pt x="2983381" y="579989"/>
                </a:cubicBezTo>
                <a:cubicBezTo>
                  <a:pt x="2983381" y="537059"/>
                  <a:pt x="3018189" y="502255"/>
                  <a:pt x="3061136" y="502255"/>
                </a:cubicBezTo>
                <a:close/>
                <a:moveTo>
                  <a:pt x="2882313" y="502255"/>
                </a:moveTo>
                <a:cubicBezTo>
                  <a:pt x="2925249" y="502255"/>
                  <a:pt x="2960060" y="537059"/>
                  <a:pt x="2960060" y="579989"/>
                </a:cubicBezTo>
                <a:cubicBezTo>
                  <a:pt x="2960060" y="622921"/>
                  <a:pt x="2925249" y="657724"/>
                  <a:pt x="2882313" y="657724"/>
                </a:cubicBezTo>
                <a:cubicBezTo>
                  <a:pt x="2839390" y="657724"/>
                  <a:pt x="2804586" y="622921"/>
                  <a:pt x="2804586" y="579989"/>
                </a:cubicBezTo>
                <a:cubicBezTo>
                  <a:pt x="2804586" y="537059"/>
                  <a:pt x="2839390" y="502255"/>
                  <a:pt x="2882313" y="502255"/>
                </a:cubicBezTo>
                <a:close/>
                <a:moveTo>
                  <a:pt x="2689413" y="502255"/>
                </a:moveTo>
                <a:cubicBezTo>
                  <a:pt x="2732346" y="502255"/>
                  <a:pt x="2767122" y="537059"/>
                  <a:pt x="2767122" y="579991"/>
                </a:cubicBezTo>
                <a:cubicBezTo>
                  <a:pt x="2767122" y="622921"/>
                  <a:pt x="2732346" y="657724"/>
                  <a:pt x="2689413" y="657724"/>
                </a:cubicBezTo>
                <a:cubicBezTo>
                  <a:pt x="2646472" y="657724"/>
                  <a:pt x="2611683" y="622921"/>
                  <a:pt x="2611683" y="579991"/>
                </a:cubicBezTo>
                <a:cubicBezTo>
                  <a:pt x="2611683" y="537059"/>
                  <a:pt x="2646472" y="502255"/>
                  <a:pt x="2689413" y="502255"/>
                </a:cubicBezTo>
                <a:close/>
                <a:moveTo>
                  <a:pt x="2748247" y="366081"/>
                </a:moveTo>
                <a:lnTo>
                  <a:pt x="2761018" y="385032"/>
                </a:lnTo>
                <a:cubicBezTo>
                  <a:pt x="2764949" y="394332"/>
                  <a:pt x="2767122" y="404556"/>
                  <a:pt x="2767122" y="415288"/>
                </a:cubicBezTo>
                <a:cubicBezTo>
                  <a:pt x="2767122" y="458223"/>
                  <a:pt x="2732346" y="493040"/>
                  <a:pt x="2689413" y="493040"/>
                </a:cubicBezTo>
                <a:cubicBezTo>
                  <a:pt x="2646472" y="493040"/>
                  <a:pt x="2611683" y="458223"/>
                  <a:pt x="2611683" y="415288"/>
                </a:cubicBezTo>
                <a:lnTo>
                  <a:pt x="2612650" y="410501"/>
                </a:lnTo>
                <a:close/>
                <a:moveTo>
                  <a:pt x="3254065" y="337555"/>
                </a:moveTo>
                <a:cubicBezTo>
                  <a:pt x="3296990" y="337555"/>
                  <a:pt x="3331797" y="372359"/>
                  <a:pt x="3331797" y="415288"/>
                </a:cubicBezTo>
                <a:cubicBezTo>
                  <a:pt x="3331797" y="458223"/>
                  <a:pt x="3296990" y="493040"/>
                  <a:pt x="3254065" y="493040"/>
                </a:cubicBezTo>
                <a:cubicBezTo>
                  <a:pt x="3211124" y="493040"/>
                  <a:pt x="3176318" y="458223"/>
                  <a:pt x="3176318" y="415288"/>
                </a:cubicBezTo>
                <a:cubicBezTo>
                  <a:pt x="3176318" y="372359"/>
                  <a:pt x="3211124" y="337555"/>
                  <a:pt x="3254065" y="337555"/>
                </a:cubicBezTo>
                <a:close/>
                <a:moveTo>
                  <a:pt x="3061140" y="337555"/>
                </a:moveTo>
                <a:cubicBezTo>
                  <a:pt x="3104066" y="337555"/>
                  <a:pt x="3138881" y="372359"/>
                  <a:pt x="3138881" y="415288"/>
                </a:cubicBezTo>
                <a:cubicBezTo>
                  <a:pt x="3138881" y="458223"/>
                  <a:pt x="3104066" y="493040"/>
                  <a:pt x="3061140" y="493040"/>
                </a:cubicBezTo>
                <a:cubicBezTo>
                  <a:pt x="3018189" y="493040"/>
                  <a:pt x="2983383" y="458223"/>
                  <a:pt x="2983383" y="415288"/>
                </a:cubicBezTo>
                <a:cubicBezTo>
                  <a:pt x="2983383" y="372359"/>
                  <a:pt x="3018189" y="337555"/>
                  <a:pt x="3061140" y="337555"/>
                </a:cubicBezTo>
                <a:close/>
                <a:moveTo>
                  <a:pt x="2882313" y="337555"/>
                </a:moveTo>
                <a:cubicBezTo>
                  <a:pt x="2925249" y="337555"/>
                  <a:pt x="2960060" y="372359"/>
                  <a:pt x="2960060" y="415288"/>
                </a:cubicBezTo>
                <a:cubicBezTo>
                  <a:pt x="2960060" y="458223"/>
                  <a:pt x="2925249" y="493040"/>
                  <a:pt x="2882313" y="493040"/>
                </a:cubicBezTo>
                <a:cubicBezTo>
                  <a:pt x="2839390" y="493040"/>
                  <a:pt x="2804586" y="458223"/>
                  <a:pt x="2804586" y="415288"/>
                </a:cubicBezTo>
                <a:cubicBezTo>
                  <a:pt x="2804586" y="372359"/>
                  <a:pt x="2839390" y="337555"/>
                  <a:pt x="2882313" y="337555"/>
                </a:cubicBezTo>
                <a:close/>
                <a:moveTo>
                  <a:pt x="5870113" y="337554"/>
                </a:moveTo>
                <a:cubicBezTo>
                  <a:pt x="5913046" y="337554"/>
                  <a:pt x="5947850" y="372359"/>
                  <a:pt x="5947850" y="415288"/>
                </a:cubicBezTo>
                <a:cubicBezTo>
                  <a:pt x="5947850" y="458223"/>
                  <a:pt x="5913046" y="493040"/>
                  <a:pt x="5870113" y="493040"/>
                </a:cubicBezTo>
                <a:cubicBezTo>
                  <a:pt x="5827181" y="493040"/>
                  <a:pt x="5792376" y="458223"/>
                  <a:pt x="5792376" y="415288"/>
                </a:cubicBezTo>
                <a:cubicBezTo>
                  <a:pt x="5792376" y="372359"/>
                  <a:pt x="5827181" y="337554"/>
                  <a:pt x="5870113" y="337554"/>
                </a:cubicBezTo>
                <a:close/>
                <a:moveTo>
                  <a:pt x="4373793" y="337554"/>
                </a:moveTo>
                <a:cubicBezTo>
                  <a:pt x="4416737" y="337554"/>
                  <a:pt x="4451526" y="372359"/>
                  <a:pt x="4451526" y="415288"/>
                </a:cubicBezTo>
                <a:cubicBezTo>
                  <a:pt x="4451526" y="458223"/>
                  <a:pt x="4416737" y="493040"/>
                  <a:pt x="4373793" y="493040"/>
                </a:cubicBezTo>
                <a:cubicBezTo>
                  <a:pt x="4330869" y="493040"/>
                  <a:pt x="4296066" y="458223"/>
                  <a:pt x="4296066" y="415288"/>
                </a:cubicBezTo>
                <a:cubicBezTo>
                  <a:pt x="4296066" y="372359"/>
                  <a:pt x="4330869" y="337554"/>
                  <a:pt x="4373793" y="337554"/>
                </a:cubicBezTo>
                <a:close/>
                <a:moveTo>
                  <a:pt x="4185562" y="337554"/>
                </a:moveTo>
                <a:cubicBezTo>
                  <a:pt x="4228504" y="337554"/>
                  <a:pt x="4263323" y="372359"/>
                  <a:pt x="4263323" y="415288"/>
                </a:cubicBezTo>
                <a:cubicBezTo>
                  <a:pt x="4263323" y="458223"/>
                  <a:pt x="4228504" y="493040"/>
                  <a:pt x="4185562" y="493040"/>
                </a:cubicBezTo>
                <a:cubicBezTo>
                  <a:pt x="4142612" y="493040"/>
                  <a:pt x="4107803" y="458223"/>
                  <a:pt x="4107803" y="415288"/>
                </a:cubicBezTo>
                <a:cubicBezTo>
                  <a:pt x="4107803" y="372359"/>
                  <a:pt x="4142612" y="337554"/>
                  <a:pt x="4185562" y="337554"/>
                </a:cubicBezTo>
                <a:close/>
                <a:moveTo>
                  <a:pt x="3997354" y="337554"/>
                </a:moveTo>
                <a:cubicBezTo>
                  <a:pt x="4040268" y="337554"/>
                  <a:pt x="4075062" y="372359"/>
                  <a:pt x="4075062" y="415288"/>
                </a:cubicBezTo>
                <a:cubicBezTo>
                  <a:pt x="4075062" y="458223"/>
                  <a:pt x="4040268" y="493040"/>
                  <a:pt x="3997354" y="493040"/>
                </a:cubicBezTo>
                <a:cubicBezTo>
                  <a:pt x="3954440" y="493040"/>
                  <a:pt x="3919622" y="458223"/>
                  <a:pt x="3919622" y="415288"/>
                </a:cubicBezTo>
                <a:cubicBezTo>
                  <a:pt x="3919622" y="372359"/>
                  <a:pt x="3954440" y="337554"/>
                  <a:pt x="3997354" y="337554"/>
                </a:cubicBezTo>
                <a:close/>
                <a:moveTo>
                  <a:pt x="3813851" y="337554"/>
                </a:moveTo>
                <a:cubicBezTo>
                  <a:pt x="3856791" y="337554"/>
                  <a:pt x="3891567" y="372359"/>
                  <a:pt x="3891567" y="415288"/>
                </a:cubicBezTo>
                <a:cubicBezTo>
                  <a:pt x="3891567" y="458223"/>
                  <a:pt x="3856791" y="493040"/>
                  <a:pt x="3813851" y="493040"/>
                </a:cubicBezTo>
                <a:cubicBezTo>
                  <a:pt x="3770914" y="493040"/>
                  <a:pt x="3736077" y="458223"/>
                  <a:pt x="3736077" y="415288"/>
                </a:cubicBezTo>
                <a:cubicBezTo>
                  <a:pt x="3736077" y="372359"/>
                  <a:pt x="3770914" y="337554"/>
                  <a:pt x="3813851" y="337554"/>
                </a:cubicBezTo>
                <a:close/>
                <a:moveTo>
                  <a:pt x="3625636" y="337554"/>
                </a:moveTo>
                <a:cubicBezTo>
                  <a:pt x="3668555" y="337554"/>
                  <a:pt x="3703376" y="372359"/>
                  <a:pt x="3703376" y="415288"/>
                </a:cubicBezTo>
                <a:cubicBezTo>
                  <a:pt x="3703376" y="458223"/>
                  <a:pt x="3668555" y="493040"/>
                  <a:pt x="3625636" y="493040"/>
                </a:cubicBezTo>
                <a:cubicBezTo>
                  <a:pt x="3582688" y="493040"/>
                  <a:pt x="3547906" y="458223"/>
                  <a:pt x="3547906" y="415288"/>
                </a:cubicBezTo>
                <a:cubicBezTo>
                  <a:pt x="3547906" y="372359"/>
                  <a:pt x="3582688" y="337554"/>
                  <a:pt x="3625636" y="337554"/>
                </a:cubicBezTo>
                <a:close/>
                <a:moveTo>
                  <a:pt x="3442100" y="337554"/>
                </a:moveTo>
                <a:cubicBezTo>
                  <a:pt x="3485038" y="337554"/>
                  <a:pt x="3519851" y="372359"/>
                  <a:pt x="3519851" y="415288"/>
                </a:cubicBezTo>
                <a:cubicBezTo>
                  <a:pt x="3519851" y="458223"/>
                  <a:pt x="3485038" y="493040"/>
                  <a:pt x="3442100" y="493040"/>
                </a:cubicBezTo>
                <a:cubicBezTo>
                  <a:pt x="3399350" y="493040"/>
                  <a:pt x="3364551" y="458223"/>
                  <a:pt x="3364551" y="415288"/>
                </a:cubicBezTo>
                <a:cubicBezTo>
                  <a:pt x="3364551" y="372359"/>
                  <a:pt x="3399350" y="337554"/>
                  <a:pt x="3442100" y="337554"/>
                </a:cubicBezTo>
                <a:close/>
                <a:moveTo>
                  <a:pt x="3135600" y="252734"/>
                </a:moveTo>
                <a:lnTo>
                  <a:pt x="3132770" y="266748"/>
                </a:lnTo>
                <a:cubicBezTo>
                  <a:pt x="3120966" y="294647"/>
                  <a:pt x="3093334" y="314222"/>
                  <a:pt x="3061140" y="314222"/>
                </a:cubicBezTo>
                <a:cubicBezTo>
                  <a:pt x="3039665" y="314222"/>
                  <a:pt x="3020226" y="305522"/>
                  <a:pt x="3006157" y="291456"/>
                </a:cubicBezTo>
                <a:lnTo>
                  <a:pt x="3003640" y="287723"/>
                </a:lnTo>
                <a:close/>
                <a:moveTo>
                  <a:pt x="3323461" y="202923"/>
                </a:moveTo>
                <a:lnTo>
                  <a:pt x="3325693" y="206233"/>
                </a:lnTo>
                <a:cubicBezTo>
                  <a:pt x="3329628" y="215533"/>
                  <a:pt x="3331804" y="225758"/>
                  <a:pt x="3331804" y="236490"/>
                </a:cubicBezTo>
                <a:cubicBezTo>
                  <a:pt x="3331804" y="279423"/>
                  <a:pt x="3296990" y="314222"/>
                  <a:pt x="3254069" y="314222"/>
                </a:cubicBezTo>
                <a:cubicBezTo>
                  <a:pt x="3221861" y="314222"/>
                  <a:pt x="3194230" y="294647"/>
                  <a:pt x="3182428" y="266748"/>
                </a:cubicBezTo>
                <a:lnTo>
                  <a:pt x="3177362" y="241661"/>
                </a:lnTo>
                <a:close/>
                <a:moveTo>
                  <a:pt x="3479450" y="169640"/>
                </a:moveTo>
                <a:lnTo>
                  <a:pt x="3497078" y="181523"/>
                </a:lnTo>
                <a:cubicBezTo>
                  <a:pt x="3511148" y="195591"/>
                  <a:pt x="3519851" y="215025"/>
                  <a:pt x="3519851" y="236490"/>
                </a:cubicBezTo>
                <a:cubicBezTo>
                  <a:pt x="3519851" y="279423"/>
                  <a:pt x="3485038" y="314222"/>
                  <a:pt x="3442100" y="314222"/>
                </a:cubicBezTo>
                <a:cubicBezTo>
                  <a:pt x="3399351" y="314222"/>
                  <a:pt x="3364554" y="279423"/>
                  <a:pt x="3364554" y="236490"/>
                </a:cubicBezTo>
                <a:cubicBezTo>
                  <a:pt x="3364554" y="225758"/>
                  <a:pt x="3366729" y="215533"/>
                  <a:pt x="3370660" y="206233"/>
                </a:cubicBezTo>
                <a:lnTo>
                  <a:pt x="3381860" y="189598"/>
                </a:lnTo>
                <a:close/>
                <a:moveTo>
                  <a:pt x="6053633" y="158753"/>
                </a:moveTo>
                <a:cubicBezTo>
                  <a:pt x="6096566" y="158753"/>
                  <a:pt x="6131370" y="193559"/>
                  <a:pt x="6131370" y="236488"/>
                </a:cubicBezTo>
                <a:cubicBezTo>
                  <a:pt x="6131370" y="279422"/>
                  <a:pt x="6096566" y="314222"/>
                  <a:pt x="6053633" y="314222"/>
                </a:cubicBezTo>
                <a:cubicBezTo>
                  <a:pt x="6010700" y="314222"/>
                  <a:pt x="5975896" y="279422"/>
                  <a:pt x="5975896" y="236488"/>
                </a:cubicBezTo>
                <a:cubicBezTo>
                  <a:pt x="5975896" y="193559"/>
                  <a:pt x="6010700" y="158753"/>
                  <a:pt x="6053633" y="158753"/>
                </a:cubicBezTo>
                <a:close/>
                <a:moveTo>
                  <a:pt x="5870113" y="158753"/>
                </a:moveTo>
                <a:cubicBezTo>
                  <a:pt x="5913046" y="158753"/>
                  <a:pt x="5947850" y="193559"/>
                  <a:pt x="5947850" y="236488"/>
                </a:cubicBezTo>
                <a:cubicBezTo>
                  <a:pt x="5947850" y="279423"/>
                  <a:pt x="5913046" y="314222"/>
                  <a:pt x="5870113" y="314222"/>
                </a:cubicBezTo>
                <a:cubicBezTo>
                  <a:pt x="5827181" y="314222"/>
                  <a:pt x="5792376" y="279423"/>
                  <a:pt x="5792376" y="236488"/>
                </a:cubicBezTo>
                <a:cubicBezTo>
                  <a:pt x="5792376" y="193559"/>
                  <a:pt x="5827181" y="158753"/>
                  <a:pt x="5870113" y="158753"/>
                </a:cubicBezTo>
                <a:close/>
                <a:moveTo>
                  <a:pt x="4557299" y="158753"/>
                </a:moveTo>
                <a:cubicBezTo>
                  <a:pt x="4600237" y="158753"/>
                  <a:pt x="4635049" y="193559"/>
                  <a:pt x="4635049" y="236488"/>
                </a:cubicBezTo>
                <a:cubicBezTo>
                  <a:pt x="4635049" y="279423"/>
                  <a:pt x="4600237" y="314222"/>
                  <a:pt x="4557299" y="314222"/>
                </a:cubicBezTo>
                <a:cubicBezTo>
                  <a:pt x="4514356" y="314222"/>
                  <a:pt x="4479562" y="279423"/>
                  <a:pt x="4479562" y="236488"/>
                </a:cubicBezTo>
                <a:cubicBezTo>
                  <a:pt x="4479562" y="193559"/>
                  <a:pt x="4514356" y="158753"/>
                  <a:pt x="4557299" y="158753"/>
                </a:cubicBezTo>
                <a:close/>
                <a:moveTo>
                  <a:pt x="4373793" y="158753"/>
                </a:moveTo>
                <a:cubicBezTo>
                  <a:pt x="4416737" y="158753"/>
                  <a:pt x="4451526" y="193559"/>
                  <a:pt x="4451526" y="236488"/>
                </a:cubicBezTo>
                <a:cubicBezTo>
                  <a:pt x="4451526" y="279423"/>
                  <a:pt x="4416737" y="314222"/>
                  <a:pt x="4373793" y="314222"/>
                </a:cubicBezTo>
                <a:cubicBezTo>
                  <a:pt x="4330869" y="314222"/>
                  <a:pt x="4296066" y="279423"/>
                  <a:pt x="4296066" y="236488"/>
                </a:cubicBezTo>
                <a:cubicBezTo>
                  <a:pt x="4296066" y="193559"/>
                  <a:pt x="4330869" y="158753"/>
                  <a:pt x="4373793" y="158753"/>
                </a:cubicBezTo>
                <a:close/>
                <a:moveTo>
                  <a:pt x="4185562" y="158753"/>
                </a:moveTo>
                <a:cubicBezTo>
                  <a:pt x="4228504" y="158753"/>
                  <a:pt x="4263323" y="193559"/>
                  <a:pt x="4263323" y="236490"/>
                </a:cubicBezTo>
                <a:cubicBezTo>
                  <a:pt x="4263323" y="279423"/>
                  <a:pt x="4228504" y="314222"/>
                  <a:pt x="4185562" y="314222"/>
                </a:cubicBezTo>
                <a:cubicBezTo>
                  <a:pt x="4142612" y="314222"/>
                  <a:pt x="4107803" y="279423"/>
                  <a:pt x="4107803" y="236490"/>
                </a:cubicBezTo>
                <a:cubicBezTo>
                  <a:pt x="4107803" y="193559"/>
                  <a:pt x="4142612" y="158753"/>
                  <a:pt x="4185562" y="158753"/>
                </a:cubicBezTo>
                <a:close/>
                <a:moveTo>
                  <a:pt x="3997354" y="158753"/>
                </a:moveTo>
                <a:cubicBezTo>
                  <a:pt x="4040268" y="158753"/>
                  <a:pt x="4075062" y="193559"/>
                  <a:pt x="4075062" y="236490"/>
                </a:cubicBezTo>
                <a:cubicBezTo>
                  <a:pt x="4075062" y="279423"/>
                  <a:pt x="4040268" y="314222"/>
                  <a:pt x="3997354" y="314222"/>
                </a:cubicBezTo>
                <a:cubicBezTo>
                  <a:pt x="3954440" y="314222"/>
                  <a:pt x="3919622" y="279423"/>
                  <a:pt x="3919622" y="236490"/>
                </a:cubicBezTo>
                <a:cubicBezTo>
                  <a:pt x="3919622" y="193559"/>
                  <a:pt x="3954440" y="158753"/>
                  <a:pt x="3997354" y="158753"/>
                </a:cubicBezTo>
                <a:close/>
                <a:moveTo>
                  <a:pt x="3813851" y="158753"/>
                </a:moveTo>
                <a:cubicBezTo>
                  <a:pt x="3856791" y="158753"/>
                  <a:pt x="3891567" y="193559"/>
                  <a:pt x="3891567" y="236490"/>
                </a:cubicBezTo>
                <a:cubicBezTo>
                  <a:pt x="3891567" y="279423"/>
                  <a:pt x="3856791" y="314222"/>
                  <a:pt x="3813851" y="314222"/>
                </a:cubicBezTo>
                <a:cubicBezTo>
                  <a:pt x="3770914" y="314222"/>
                  <a:pt x="3736077" y="279423"/>
                  <a:pt x="3736077" y="236490"/>
                </a:cubicBezTo>
                <a:cubicBezTo>
                  <a:pt x="3736077" y="193559"/>
                  <a:pt x="3770914" y="158753"/>
                  <a:pt x="3813851" y="158753"/>
                </a:cubicBezTo>
                <a:close/>
                <a:moveTo>
                  <a:pt x="3625636" y="158753"/>
                </a:moveTo>
                <a:cubicBezTo>
                  <a:pt x="3668555" y="158753"/>
                  <a:pt x="3703376" y="193559"/>
                  <a:pt x="3703376" y="236490"/>
                </a:cubicBezTo>
                <a:cubicBezTo>
                  <a:pt x="3703376" y="279423"/>
                  <a:pt x="3668555" y="314222"/>
                  <a:pt x="3625636" y="314222"/>
                </a:cubicBezTo>
                <a:cubicBezTo>
                  <a:pt x="3582688" y="314222"/>
                  <a:pt x="3547906" y="279423"/>
                  <a:pt x="3547906" y="236490"/>
                </a:cubicBezTo>
                <a:cubicBezTo>
                  <a:pt x="3547906" y="193559"/>
                  <a:pt x="3582688" y="158753"/>
                  <a:pt x="3625636" y="158753"/>
                </a:cubicBezTo>
                <a:close/>
                <a:moveTo>
                  <a:pt x="3666858" y="131312"/>
                </a:moveTo>
                <a:lnTo>
                  <a:pt x="3655889" y="138707"/>
                </a:lnTo>
                <a:cubicBezTo>
                  <a:pt x="3646590" y="142640"/>
                  <a:pt x="3636366" y="144816"/>
                  <a:pt x="3625636" y="144816"/>
                </a:cubicBezTo>
                <a:lnTo>
                  <a:pt x="3613152" y="142296"/>
                </a:lnTo>
                <a:close/>
                <a:moveTo>
                  <a:pt x="3886446" y="92463"/>
                </a:moveTo>
                <a:lnTo>
                  <a:pt x="3885462" y="97338"/>
                </a:lnTo>
                <a:cubicBezTo>
                  <a:pt x="3873669" y="125238"/>
                  <a:pt x="3846056" y="144816"/>
                  <a:pt x="3813851" y="144816"/>
                </a:cubicBezTo>
                <a:cubicBezTo>
                  <a:pt x="3792383" y="144816"/>
                  <a:pt x="3772939" y="136115"/>
                  <a:pt x="3758862" y="122047"/>
                </a:cubicBezTo>
                <a:lnTo>
                  <a:pt x="3753199" y="113654"/>
                </a:lnTo>
                <a:lnTo>
                  <a:pt x="3784279" y="107297"/>
                </a:lnTo>
                <a:close/>
                <a:moveTo>
                  <a:pt x="4074670" y="65135"/>
                </a:moveTo>
                <a:lnTo>
                  <a:pt x="4075062" y="67080"/>
                </a:lnTo>
                <a:cubicBezTo>
                  <a:pt x="4075062" y="110011"/>
                  <a:pt x="4040268" y="144814"/>
                  <a:pt x="3997354" y="144814"/>
                </a:cubicBezTo>
                <a:cubicBezTo>
                  <a:pt x="3965168" y="144814"/>
                  <a:pt x="3937537" y="125238"/>
                  <a:pt x="3925733" y="97338"/>
                </a:cubicBezTo>
                <a:lnTo>
                  <a:pt x="3923657" y="87061"/>
                </a:lnTo>
                <a:close/>
                <a:moveTo>
                  <a:pt x="4257864" y="40054"/>
                </a:moveTo>
                <a:lnTo>
                  <a:pt x="4263323" y="67080"/>
                </a:lnTo>
                <a:cubicBezTo>
                  <a:pt x="4263323" y="110011"/>
                  <a:pt x="4228504" y="144814"/>
                  <a:pt x="4185562" y="144814"/>
                </a:cubicBezTo>
                <a:cubicBezTo>
                  <a:pt x="4142612" y="144814"/>
                  <a:pt x="4107803" y="110011"/>
                  <a:pt x="4107803" y="67080"/>
                </a:cubicBezTo>
                <a:lnTo>
                  <a:pt x="4109209" y="60120"/>
                </a:lnTo>
                <a:lnTo>
                  <a:pt x="4231894" y="42307"/>
                </a:lnTo>
                <a:close/>
                <a:moveTo>
                  <a:pt x="4437115" y="24502"/>
                </a:moveTo>
                <a:lnTo>
                  <a:pt x="4445419" y="36821"/>
                </a:lnTo>
                <a:cubicBezTo>
                  <a:pt x="4449352" y="46122"/>
                  <a:pt x="4451526" y="56347"/>
                  <a:pt x="4451526" y="67080"/>
                </a:cubicBezTo>
                <a:cubicBezTo>
                  <a:pt x="4451526" y="110011"/>
                  <a:pt x="4416737" y="144814"/>
                  <a:pt x="4373793" y="144814"/>
                </a:cubicBezTo>
                <a:cubicBezTo>
                  <a:pt x="4330869" y="144814"/>
                  <a:pt x="4296066" y="110011"/>
                  <a:pt x="4296066" y="67080"/>
                </a:cubicBezTo>
                <a:cubicBezTo>
                  <a:pt x="4296066" y="56347"/>
                  <a:pt x="4298242" y="46122"/>
                  <a:pt x="4302175" y="36821"/>
                </a:cubicBezTo>
                <a:lnTo>
                  <a:pt x="4302613" y="36171"/>
                </a:lnTo>
                <a:close/>
                <a:moveTo>
                  <a:pt x="4608587" y="9626"/>
                </a:moveTo>
                <a:lnTo>
                  <a:pt x="4612276" y="12112"/>
                </a:lnTo>
                <a:cubicBezTo>
                  <a:pt x="4626346" y="26180"/>
                  <a:pt x="4635049" y="45614"/>
                  <a:pt x="4635049" y="67080"/>
                </a:cubicBezTo>
                <a:cubicBezTo>
                  <a:pt x="4635049" y="110011"/>
                  <a:pt x="4600237" y="144814"/>
                  <a:pt x="4557299" y="144814"/>
                </a:cubicBezTo>
                <a:cubicBezTo>
                  <a:pt x="4514356" y="144814"/>
                  <a:pt x="4479562" y="110011"/>
                  <a:pt x="4479562" y="67080"/>
                </a:cubicBezTo>
                <a:cubicBezTo>
                  <a:pt x="4479562" y="56347"/>
                  <a:pt x="4481737" y="46122"/>
                  <a:pt x="4485670" y="36821"/>
                </a:cubicBezTo>
                <a:lnTo>
                  <a:pt x="4497506" y="19263"/>
                </a:lnTo>
                <a:close/>
                <a:moveTo>
                  <a:pt x="4782535" y="0"/>
                </a:moveTo>
                <a:lnTo>
                  <a:pt x="4800498" y="12112"/>
                </a:lnTo>
                <a:cubicBezTo>
                  <a:pt x="4814565" y="26180"/>
                  <a:pt x="4823266" y="45614"/>
                  <a:pt x="4823266" y="67080"/>
                </a:cubicBezTo>
                <a:cubicBezTo>
                  <a:pt x="4823266" y="110011"/>
                  <a:pt x="4788459" y="144814"/>
                  <a:pt x="4745539" y="144814"/>
                </a:cubicBezTo>
                <a:cubicBezTo>
                  <a:pt x="4702579" y="144814"/>
                  <a:pt x="4667788" y="110011"/>
                  <a:pt x="4667788" y="67080"/>
                </a:cubicBezTo>
                <a:cubicBezTo>
                  <a:pt x="4667788" y="45614"/>
                  <a:pt x="4676486" y="26180"/>
                  <a:pt x="4690554" y="12112"/>
                </a:cubicBezTo>
                <a:lnTo>
                  <a:pt x="4705216" y="2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1" name="Rectangle 680"/>
          <p:cNvSpPr/>
          <p:nvPr/>
        </p:nvSpPr>
        <p:spPr>
          <a:xfrm>
            <a:off x="0" y="3749039"/>
            <a:ext cx="12192000" cy="3108961"/>
          </a:xfrm>
          <a:prstGeom prst="rect">
            <a:avLst/>
          </a:prstGeom>
          <a:solidFill>
            <a:srgbClr val="3999C6">
              <a:alpha val="15000"/>
            </a:srgbClr>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grpSp>
        <p:nvGrpSpPr>
          <p:cNvPr id="5" name="Group 4"/>
          <p:cNvGrpSpPr/>
          <p:nvPr/>
        </p:nvGrpSpPr>
        <p:grpSpPr>
          <a:xfrm>
            <a:off x="996415" y="4525595"/>
            <a:ext cx="1560510" cy="1560510"/>
            <a:chOff x="-4594157" y="2516834"/>
            <a:chExt cx="1070585" cy="1070585"/>
          </a:xfrm>
        </p:grpSpPr>
        <p:sp>
          <p:nvSpPr>
            <p:cNvPr id="693"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694" name="Group 693"/>
            <p:cNvGrpSpPr/>
            <p:nvPr/>
          </p:nvGrpSpPr>
          <p:grpSpPr>
            <a:xfrm>
              <a:off x="-4594157" y="2516834"/>
              <a:ext cx="1070585" cy="1070585"/>
              <a:chOff x="10232415" y="2527090"/>
              <a:chExt cx="1070585" cy="1070585"/>
            </a:xfrm>
          </p:grpSpPr>
          <p:sp>
            <p:nvSpPr>
              <p:cNvPr id="703" name="Oval 702"/>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04" name="Graphic 703"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08" name="Group 707"/>
          <p:cNvGrpSpPr/>
          <p:nvPr/>
        </p:nvGrpSpPr>
        <p:grpSpPr>
          <a:xfrm>
            <a:off x="5668168" y="4687686"/>
            <a:ext cx="1560510" cy="1560510"/>
            <a:chOff x="-4594157" y="2516834"/>
            <a:chExt cx="1070585" cy="1070585"/>
          </a:xfrm>
        </p:grpSpPr>
        <p:sp>
          <p:nvSpPr>
            <p:cNvPr id="70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10" name="Group 709"/>
            <p:cNvGrpSpPr/>
            <p:nvPr/>
          </p:nvGrpSpPr>
          <p:grpSpPr>
            <a:xfrm>
              <a:off x="-4594157" y="2516834"/>
              <a:ext cx="1070585" cy="1070585"/>
              <a:chOff x="10232415" y="2527090"/>
              <a:chExt cx="1070585" cy="1070585"/>
            </a:xfrm>
          </p:grpSpPr>
          <p:sp>
            <p:nvSpPr>
              <p:cNvPr id="711" name="Oval 71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12" name="Graphic 711"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3" name="Group 712"/>
          <p:cNvGrpSpPr/>
          <p:nvPr/>
        </p:nvGrpSpPr>
        <p:grpSpPr>
          <a:xfrm>
            <a:off x="8087172" y="3831475"/>
            <a:ext cx="1560510" cy="1560510"/>
            <a:chOff x="-4594157" y="2516834"/>
            <a:chExt cx="1070585" cy="1070585"/>
          </a:xfrm>
        </p:grpSpPr>
        <p:sp>
          <p:nvSpPr>
            <p:cNvPr id="714"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15" name="Group 714"/>
            <p:cNvGrpSpPr/>
            <p:nvPr/>
          </p:nvGrpSpPr>
          <p:grpSpPr>
            <a:xfrm>
              <a:off x="-4594157" y="2516834"/>
              <a:ext cx="1070585" cy="1070585"/>
              <a:chOff x="10232415" y="2527090"/>
              <a:chExt cx="1070585" cy="1070585"/>
            </a:xfrm>
          </p:grpSpPr>
          <p:sp>
            <p:nvSpPr>
              <p:cNvPr id="716" name="Oval 715"/>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17" name="Graphic 716"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8" name="Group 717"/>
          <p:cNvGrpSpPr/>
          <p:nvPr/>
        </p:nvGrpSpPr>
        <p:grpSpPr>
          <a:xfrm>
            <a:off x="2500734" y="5196503"/>
            <a:ext cx="1560510" cy="1560510"/>
            <a:chOff x="-4594157" y="2516834"/>
            <a:chExt cx="1070585" cy="1070585"/>
          </a:xfrm>
        </p:grpSpPr>
        <p:sp>
          <p:nvSpPr>
            <p:cNvPr id="71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20" name="Group 719"/>
            <p:cNvGrpSpPr/>
            <p:nvPr/>
          </p:nvGrpSpPr>
          <p:grpSpPr>
            <a:xfrm>
              <a:off x="-4594157" y="2516834"/>
              <a:ext cx="1070585" cy="1070585"/>
              <a:chOff x="10232415" y="2527090"/>
              <a:chExt cx="1070585" cy="1070585"/>
            </a:xfrm>
          </p:grpSpPr>
          <p:sp>
            <p:nvSpPr>
              <p:cNvPr id="721" name="Oval 72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22" name="Graphic 721"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Tree>
    <p:extLst>
      <p:ext uri="{BB962C8B-B14F-4D97-AF65-F5344CB8AC3E}">
        <p14:creationId xmlns:p14="http://schemas.microsoft.com/office/powerpoint/2010/main" val="576616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ko-KR" altLang="en-US" dirty="0"/>
              <a:t>서버는 가상 환경</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solidFill>
                  <a:schemeClr val="bg1">
                    <a:lumMod val="95000"/>
                  </a:schemeClr>
                </a:solidFill>
              </a:rPr>
              <a:t>Introducing Azure Cosmos DB</a:t>
            </a:r>
            <a:br>
              <a:rPr lang="en-US" dirty="0">
                <a:solidFill>
                  <a:schemeClr val="bg1">
                    <a:lumMod val="95000"/>
                  </a:schemeClr>
                </a:solidFill>
              </a:rPr>
            </a:br>
            <a:r>
              <a:rPr lang="en-US" sz="2400" dirty="0">
                <a:solidFill>
                  <a:schemeClr val="bg1">
                    <a:lumMod val="95000"/>
                  </a:schemeClr>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chemeClr val="bg1"/>
                </a:solidFill>
                <a:latin typeface="Segoe UI" charset="0"/>
                <a:ea typeface="Segoe UI" charset="0"/>
                <a:cs typeface="Segoe UI" charset="0"/>
              </a:rPr>
              <a:t>Global distribution</a:t>
            </a:r>
          </a:p>
        </p:txBody>
      </p:sp>
      <p:sp>
        <p:nvSpPr>
          <p:cNvPr id="262" name="TextBox 261"/>
          <p:cNvSpPr txBox="1"/>
          <p:nvPr/>
        </p:nvSpPr>
        <p:spPr>
          <a:xfrm>
            <a:off x="4982961" y="2120672"/>
            <a:ext cx="5078588" cy="523220"/>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Automatically replicate all your data around the world – across more regions than Amazon and Google combined</a:t>
            </a:r>
          </a:p>
        </p:txBody>
      </p:sp>
      <p:grpSp>
        <p:nvGrpSpPr>
          <p:cNvPr id="2" name="Group 1"/>
          <p:cNvGrpSpPr/>
          <p:nvPr/>
        </p:nvGrpSpPr>
        <p:grpSpPr>
          <a:xfrm>
            <a:off x="6892413" y="2934416"/>
            <a:ext cx="3244970" cy="3244970"/>
            <a:chOff x="6423232" y="2630244"/>
            <a:chExt cx="3987098" cy="3987098"/>
          </a:xfrm>
        </p:grpSpPr>
        <p:sp>
          <p:nvSpPr>
            <p:cNvPr id="435"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36"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7"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8"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9"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0"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1"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2"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3"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4"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5"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6"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7"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8"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9"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0"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1"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2"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3"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4"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5"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6"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7"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8"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9"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0"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1"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2"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3"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4"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5"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6"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7"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8"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9"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0"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1"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2"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3"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4"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5"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6"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7"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8"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9"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0"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1"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2"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3"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4"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5"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6"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7"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8"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9"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0"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1"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2"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3"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4"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5"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6"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7"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8"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9"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0"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1"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2"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3"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4"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5"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6"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7"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8"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9"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0"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1"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2"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3"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4"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5"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6"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7"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8"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9"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0"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1"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2"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3"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4"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5"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6"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7"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8"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9"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0"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1"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2"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3"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4"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5"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6"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7"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8"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9"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0"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1"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2"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3"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4"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5"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6"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7"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8"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9"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0"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1"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2"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3"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4"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5"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6"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7"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8"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9"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0"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1"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2"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3"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4"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5"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6"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7"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8"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9"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0"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1"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2"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3"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4"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5"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6"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7"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8"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9"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0"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1"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2"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3"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4"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5"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6"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7"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8"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9"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0"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1"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2"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3"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4"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5"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6"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7"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8"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9"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0"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1"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2"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3"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4"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5"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6"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7"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8"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3" name="Group 322"/>
          <p:cNvGrpSpPr/>
          <p:nvPr/>
        </p:nvGrpSpPr>
        <p:grpSpPr>
          <a:xfrm>
            <a:off x="-3930" y="2477052"/>
            <a:ext cx="442013" cy="299377"/>
            <a:chOff x="6082249" y="5559189"/>
            <a:chExt cx="564210" cy="382141"/>
          </a:xfrm>
          <a:solidFill>
            <a:schemeClr val="accent2"/>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39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solidFill>
                  <a:schemeClr val="bg1">
                    <a:lumMod val="95000"/>
                  </a:schemeClr>
                </a:solidFill>
              </a:rPr>
              <a:t>Introducing Azure Cosmos DB</a:t>
            </a:r>
            <a:br>
              <a:rPr lang="en-US" dirty="0">
                <a:solidFill>
                  <a:schemeClr val="bg1">
                    <a:lumMod val="95000"/>
                  </a:schemeClr>
                </a:solidFill>
              </a:rPr>
            </a:br>
            <a:r>
              <a:rPr lang="en-US" sz="2400" dirty="0">
                <a:solidFill>
                  <a:schemeClr val="bg1">
                    <a:lumMod val="95000"/>
                  </a:schemeClr>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chemeClr val="accent6"/>
                </a:soli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6"/>
                </a:soli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Multi-model + multi API</a:t>
            </a:r>
            <a:endParaRPr lang="en-US" sz="2000" b="1" dirty="0">
              <a:solidFill>
                <a:schemeClr val="bg1"/>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9" name="TextBox 188"/>
          <p:cNvSpPr txBox="1"/>
          <p:nvPr/>
        </p:nvSpPr>
        <p:spPr>
          <a:xfrm>
            <a:off x="4982960" y="2120672"/>
            <a:ext cx="5288382" cy="523220"/>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Use key-value, graph, and document with a schema-agnostic service that doesn’t require any schema or secondary indexes</a:t>
            </a:r>
          </a:p>
        </p:txBody>
      </p:sp>
      <p:grpSp>
        <p:nvGrpSpPr>
          <p:cNvPr id="9" name="Group 8"/>
          <p:cNvGrpSpPr/>
          <p:nvPr/>
        </p:nvGrpSpPr>
        <p:grpSpPr>
          <a:xfrm>
            <a:off x="6675588" y="3104083"/>
            <a:ext cx="1420126" cy="1325020"/>
            <a:chOff x="6320820" y="3015862"/>
            <a:chExt cx="1420126" cy="1325020"/>
          </a:xfrm>
        </p:grpSpPr>
        <p:cxnSp>
          <p:nvCxnSpPr>
            <p:cNvPr id="224" name="Straight Connector 223"/>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225" name="Oval 224"/>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6"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227" name="Straight Connector 226"/>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228" name="Oval 227"/>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9"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230" name="Straight Connector 229"/>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231" name="Oval 230"/>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32"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33" name="TextBox 232"/>
            <p:cNvSpPr txBox="1"/>
            <p:nvPr/>
          </p:nvSpPr>
          <p:spPr>
            <a:xfrm>
              <a:off x="6320820" y="4002328"/>
              <a:ext cx="1129540"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KEY-VALUE</a:t>
              </a:r>
            </a:p>
          </p:txBody>
        </p:sp>
      </p:grpSp>
      <p:grpSp>
        <p:nvGrpSpPr>
          <p:cNvPr id="6" name="Group 5"/>
          <p:cNvGrpSpPr/>
          <p:nvPr/>
        </p:nvGrpSpPr>
        <p:grpSpPr>
          <a:xfrm>
            <a:off x="8773142" y="3420744"/>
            <a:ext cx="1683153" cy="1008359"/>
            <a:chOff x="9255136" y="3332523"/>
            <a:chExt cx="1683153" cy="1008359"/>
          </a:xfrm>
        </p:grpSpPr>
        <p:cxnSp>
          <p:nvCxnSpPr>
            <p:cNvPr id="218" name="Straight Connector 2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219" name="Oval 218"/>
            <p:cNvSpPr/>
            <p:nvPr/>
          </p:nvSpPr>
          <p:spPr bwMode="auto">
            <a:xfrm>
              <a:off x="9255136" y="3332523"/>
              <a:ext cx="251367" cy="251363"/>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3" name="TextBox 222"/>
            <p:cNvSpPr txBox="1"/>
            <p:nvPr/>
          </p:nvSpPr>
          <p:spPr>
            <a:xfrm>
              <a:off x="9255136" y="4002328"/>
              <a:ext cx="1683153"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COLUMN-FAMILY</a:t>
              </a:r>
            </a:p>
          </p:txBody>
        </p:sp>
      </p:grpSp>
      <p:grpSp>
        <p:nvGrpSpPr>
          <p:cNvPr id="8" name="Group 7"/>
          <p:cNvGrpSpPr/>
          <p:nvPr/>
        </p:nvGrpSpPr>
        <p:grpSpPr>
          <a:xfrm>
            <a:off x="6675588" y="4837642"/>
            <a:ext cx="1209627" cy="1476876"/>
            <a:chOff x="6320820" y="4918446"/>
            <a:chExt cx="1209627" cy="1476876"/>
          </a:xfrm>
        </p:grpSpPr>
        <p:cxnSp>
          <p:nvCxnSpPr>
            <p:cNvPr id="204" name="Straight Connector 203"/>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5" name="Straight Connector 204"/>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6" name="Oval 205"/>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cxnSp>
          <p:nvCxnSpPr>
            <p:cNvPr id="207" name="Straight Connector 206"/>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8" name="Straight Connector 207"/>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9" name="Oval 208"/>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0" name="Oval 209"/>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cxnSp>
          <p:nvCxnSpPr>
            <p:cNvPr id="211" name="Straight Connector 210"/>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2" name="Oval 211"/>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cxnSp>
          <p:nvCxnSpPr>
            <p:cNvPr id="213" name="Straight Connector 212"/>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4" name="Oval 213"/>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5" name="Oval 214"/>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6" name="Oval 215"/>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7" name="TextBox 216"/>
            <p:cNvSpPr txBox="1"/>
            <p:nvPr/>
          </p:nvSpPr>
          <p:spPr>
            <a:xfrm>
              <a:off x="6320820" y="6056768"/>
              <a:ext cx="1209627"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DOCUMENT</a:t>
              </a:r>
            </a:p>
          </p:txBody>
        </p:sp>
      </p:grpSp>
      <p:grpSp>
        <p:nvGrpSpPr>
          <p:cNvPr id="7" name="Group 6"/>
          <p:cNvGrpSpPr/>
          <p:nvPr/>
        </p:nvGrpSpPr>
        <p:grpSpPr>
          <a:xfrm>
            <a:off x="8802609" y="4955119"/>
            <a:ext cx="1360428" cy="1359399"/>
            <a:chOff x="9255136" y="5035923"/>
            <a:chExt cx="1360428" cy="1359399"/>
          </a:xfrm>
        </p:grpSpPr>
        <p:sp>
          <p:nvSpPr>
            <p:cNvPr id="195" name="Oval 194"/>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6" name="Oval 195"/>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7" name="Oval 196"/>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8" name="Oval 197"/>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199" name="Straight Connector 198"/>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0" name="Straight Connector 199"/>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1" name="Straight Connector 200"/>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2" name="Straight Connector 201"/>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203" name="TextBox 202"/>
            <p:cNvSpPr txBox="1"/>
            <p:nvPr/>
          </p:nvSpPr>
          <p:spPr>
            <a:xfrm>
              <a:off x="9255136" y="6056768"/>
              <a:ext cx="751168"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GRAPH</a:t>
              </a:r>
            </a:p>
          </p:txBody>
        </p:sp>
      </p:grpSp>
    </p:spTree>
    <p:extLst>
      <p:ext uri="{BB962C8B-B14F-4D97-AF65-F5344CB8AC3E}">
        <p14:creationId xmlns:p14="http://schemas.microsoft.com/office/powerpoint/2010/main" val="2404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500"/>
                                        <p:tgtEl>
                                          <p:spTgt spid="18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solidFill>
                  <a:schemeClr val="bg1">
                    <a:lumMod val="95000"/>
                  </a:schemeClr>
                </a:solidFill>
              </a:rPr>
              <a:t>Introducing Azure Cosmos DB</a:t>
            </a:r>
            <a:br>
              <a:rPr lang="en-US" dirty="0">
                <a:solidFill>
                  <a:schemeClr val="bg1">
                    <a:lumMod val="95000"/>
                  </a:schemeClr>
                </a:solidFill>
              </a:rPr>
            </a:br>
            <a:r>
              <a:rPr lang="en-US" sz="2400" dirty="0">
                <a:solidFill>
                  <a:schemeClr val="bg1">
                    <a:lumMod val="95000"/>
                  </a:schemeClr>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Elastic scale-out</a:t>
            </a:r>
            <a:endParaRPr lang="en-US" sz="2000" b="1" dirty="0">
              <a:solidFill>
                <a:schemeClr val="bg1"/>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2"/>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TextBox 62"/>
          <p:cNvSpPr txBox="1"/>
          <p:nvPr/>
        </p:nvSpPr>
        <p:spPr>
          <a:xfrm>
            <a:off x="4982961" y="2120672"/>
            <a:ext cx="6381724" cy="307777"/>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Independently and elastically scale storage and throughput across regions</a:t>
            </a:r>
          </a:p>
        </p:txBody>
      </p:sp>
      <p:sp>
        <p:nvSpPr>
          <p:cNvPr id="67" name="Freeform: Shape 83"/>
          <p:cNvSpPr/>
          <p:nvPr/>
        </p:nvSpPr>
        <p:spPr>
          <a:xfrm>
            <a:off x="5595062" y="3364257"/>
            <a:ext cx="1886944" cy="2767572"/>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1490"/>
          <p:cNvSpPr/>
          <p:nvPr/>
        </p:nvSpPr>
        <p:spPr bwMode="auto">
          <a:xfrm>
            <a:off x="5522575" y="5883560"/>
            <a:ext cx="332746" cy="42676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a:xfrm>
            <a:off x="6955971" y="3868738"/>
            <a:ext cx="493486" cy="162514"/>
          </a:xfrm>
          <a:prstGeom prst="ellipse">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1490"/>
          <p:cNvSpPr/>
          <p:nvPr/>
        </p:nvSpPr>
        <p:spPr bwMode="auto">
          <a:xfrm>
            <a:off x="6323987" y="5071142"/>
            <a:ext cx="429094" cy="5503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1490"/>
          <p:cNvSpPr/>
          <p:nvPr/>
        </p:nvSpPr>
        <p:spPr bwMode="auto">
          <a:xfrm>
            <a:off x="6876807" y="3824869"/>
            <a:ext cx="645206" cy="827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82"/>
          <p:cNvSpPr/>
          <p:nvPr/>
        </p:nvSpPr>
        <p:spPr>
          <a:xfrm>
            <a:off x="7157918" y="2776429"/>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83"/>
          <p:cNvSpPr/>
          <p:nvPr/>
        </p:nvSpPr>
        <p:spPr>
          <a:xfrm>
            <a:off x="6431200" y="4620675"/>
            <a:ext cx="4549652" cy="16981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82"/>
          <p:cNvSpPr/>
          <p:nvPr/>
        </p:nvSpPr>
        <p:spPr>
          <a:xfrm>
            <a:off x="10844639" y="4079203"/>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102102" y="6100123"/>
            <a:ext cx="549863" cy="549863"/>
            <a:chOff x="7716623" y="4879378"/>
            <a:chExt cx="914400" cy="914400"/>
          </a:xfrm>
        </p:grpSpPr>
        <p:sp>
          <p:nvSpPr>
            <p:cNvPr id="9" name="Rectangle 8"/>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7716623" y="4879378"/>
              <a:ext cx="914400" cy="914400"/>
              <a:chOff x="7522013" y="6858000"/>
              <a:chExt cx="914400" cy="914400"/>
            </a:xfrm>
          </p:grpSpPr>
          <p:pic>
            <p:nvPicPr>
              <p:cNvPr id="4" name="Graphic 3"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6" name="Graphic 5" descr="Repeat"/>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4" name="Group 33"/>
          <p:cNvGrpSpPr/>
          <p:nvPr/>
        </p:nvGrpSpPr>
        <p:grpSpPr>
          <a:xfrm>
            <a:off x="7940292" y="5681736"/>
            <a:ext cx="755703" cy="755703"/>
            <a:chOff x="7716623" y="4879378"/>
            <a:chExt cx="914400" cy="914400"/>
          </a:xfrm>
        </p:grpSpPr>
        <p:sp>
          <p:nvSpPr>
            <p:cNvPr id="35" name="Rectangle 34"/>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716623" y="4879378"/>
              <a:ext cx="914400" cy="914400"/>
              <a:chOff x="7522013" y="6858000"/>
              <a:chExt cx="914400" cy="914400"/>
            </a:xfrm>
          </p:grpSpPr>
          <p:pic>
            <p:nvPicPr>
              <p:cNvPr id="37" name="Graphic 36"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38" name="Graphic 37" descr="Repeat"/>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9" name="Group 38"/>
          <p:cNvGrpSpPr/>
          <p:nvPr/>
        </p:nvGrpSpPr>
        <p:grpSpPr>
          <a:xfrm>
            <a:off x="9698282" y="4682060"/>
            <a:ext cx="1013610" cy="1013610"/>
            <a:chOff x="7716623" y="4879378"/>
            <a:chExt cx="914400" cy="914400"/>
          </a:xfrm>
        </p:grpSpPr>
        <p:sp>
          <p:nvSpPr>
            <p:cNvPr id="40" name="Rectangle 39"/>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7716623" y="4879378"/>
              <a:ext cx="914400" cy="914400"/>
              <a:chOff x="7522013" y="6858000"/>
              <a:chExt cx="914400" cy="914400"/>
            </a:xfrm>
          </p:grpSpPr>
          <p:pic>
            <p:nvPicPr>
              <p:cNvPr id="42" name="Graphic 41"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43" name="Graphic 42" descr="Repeat"/>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spTree>
    <p:extLst>
      <p:ext uri="{BB962C8B-B14F-4D97-AF65-F5344CB8AC3E}">
        <p14:creationId xmlns:p14="http://schemas.microsoft.com/office/powerpoint/2010/main" val="9235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solidFill>
                  <a:schemeClr val="bg1">
                    <a:lumMod val="95000"/>
                  </a:schemeClr>
                </a:solidFill>
              </a:rPr>
              <a:t>Introducing Azure Cosmos DB</a:t>
            </a:r>
            <a:br>
              <a:rPr lang="en-US" dirty="0">
                <a:solidFill>
                  <a:schemeClr val="bg1">
                    <a:lumMod val="95000"/>
                  </a:schemeClr>
                </a:solidFill>
              </a:rPr>
            </a:br>
            <a:r>
              <a:rPr lang="en-US" sz="2400" dirty="0">
                <a:solidFill>
                  <a:schemeClr val="bg1">
                    <a:lumMod val="95000"/>
                  </a:schemeClr>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Elastic scale-out</a:t>
            </a:r>
            <a:endParaRPr lang="en-US" sz="2000" b="1" dirty="0">
              <a:solidFill>
                <a:srgbClr val="59B4D9"/>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Choice of consistency</a:t>
            </a:r>
            <a:endParaRPr lang="en-US" sz="2000" b="1" dirty="0">
              <a:solidFill>
                <a:schemeClr val="bg1"/>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2"/>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p:cNvSpPr txBox="1"/>
          <p:nvPr/>
        </p:nvSpPr>
        <p:spPr>
          <a:xfrm>
            <a:off x="4982961" y="2120672"/>
            <a:ext cx="6743818" cy="307777"/>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Choose from five defined consistency levels for low latency and high availability</a:t>
            </a:r>
          </a:p>
        </p:txBody>
      </p:sp>
      <p:grpSp>
        <p:nvGrpSpPr>
          <p:cNvPr id="9" name="Group 8"/>
          <p:cNvGrpSpPr/>
          <p:nvPr/>
        </p:nvGrpSpPr>
        <p:grpSpPr>
          <a:xfrm>
            <a:off x="5630520" y="3525838"/>
            <a:ext cx="5833002" cy="1324961"/>
            <a:chOff x="5630520" y="3707335"/>
            <a:chExt cx="5833002" cy="1324961"/>
          </a:xfrm>
        </p:grpSpPr>
        <p:sp>
          <p:nvSpPr>
            <p:cNvPr id="32" name="Rectangle 31"/>
            <p:cNvSpPr/>
            <p:nvPr/>
          </p:nvSpPr>
          <p:spPr>
            <a:xfrm>
              <a:off x="5630521" y="3707335"/>
              <a:ext cx="618860" cy="618860"/>
            </a:xfrm>
            <a:prstGeom prst="rect">
              <a:avLst/>
            </a:prstGeom>
            <a:solidFill>
              <a:srgbClr val="3999C6"/>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3" name="Rectangle: Rounded Corners 94"/>
            <p:cNvSpPr/>
            <p:nvPr/>
          </p:nvSpPr>
          <p:spPr>
            <a:xfrm>
              <a:off x="6934056" y="3707335"/>
              <a:ext cx="618860" cy="618860"/>
            </a:xfrm>
            <a:prstGeom prst="roundRect">
              <a:avLst/>
            </a:prstGeom>
            <a:solidFill>
              <a:srgbClr val="3999C6">
                <a:alpha val="75000"/>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4" name="Rectangle: Rounded Corners 95"/>
            <p:cNvSpPr/>
            <p:nvPr/>
          </p:nvSpPr>
          <p:spPr>
            <a:xfrm>
              <a:off x="8237591" y="3707335"/>
              <a:ext cx="618860" cy="618860"/>
            </a:xfrm>
            <a:prstGeom prst="roundRect">
              <a:avLst>
                <a:gd name="adj" fmla="val 32189"/>
              </a:avLst>
            </a:prstGeom>
            <a:solidFill>
              <a:srgbClr val="3999C6">
                <a:alpha val="50000"/>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5" name="Rectangle: Rounded Corners 96"/>
            <p:cNvSpPr/>
            <p:nvPr/>
          </p:nvSpPr>
          <p:spPr>
            <a:xfrm>
              <a:off x="9541126" y="3707335"/>
              <a:ext cx="618860" cy="618860"/>
            </a:xfrm>
            <a:prstGeom prst="roundRect">
              <a:avLst>
                <a:gd name="adj" fmla="val 42704"/>
              </a:avLst>
            </a:prstGeom>
            <a:solidFill>
              <a:srgbClr val="3999C6">
                <a:alpha val="25000"/>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6" name="Oval 35"/>
            <p:cNvSpPr/>
            <p:nvPr/>
          </p:nvSpPr>
          <p:spPr>
            <a:xfrm>
              <a:off x="10844662" y="3707335"/>
              <a:ext cx="618860" cy="618860"/>
            </a:xfrm>
            <a:prstGeom prst="ellipse">
              <a:avLst/>
            </a:prstGeom>
            <a:solidFill>
              <a:srgbClr val="D7EDF7"/>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7" name="TextBox 36"/>
            <p:cNvSpPr txBox="1"/>
            <p:nvPr/>
          </p:nvSpPr>
          <p:spPr>
            <a:xfrm>
              <a:off x="5715786" y="4376416"/>
              <a:ext cx="448328"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Strong</a:t>
              </a:r>
            </a:p>
          </p:txBody>
        </p:sp>
        <p:sp>
          <p:nvSpPr>
            <p:cNvPr id="38" name="TextBox 37"/>
            <p:cNvSpPr txBox="1"/>
            <p:nvPr/>
          </p:nvSpPr>
          <p:spPr>
            <a:xfrm>
              <a:off x="6617257" y="4371435"/>
              <a:ext cx="1252458"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Bounded-stateless</a:t>
              </a:r>
            </a:p>
          </p:txBody>
        </p:sp>
        <p:sp>
          <p:nvSpPr>
            <p:cNvPr id="39" name="TextBox 38"/>
            <p:cNvSpPr txBox="1"/>
            <p:nvPr/>
          </p:nvSpPr>
          <p:spPr>
            <a:xfrm>
              <a:off x="8293746" y="4360576"/>
              <a:ext cx="506549"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Session</a:t>
              </a:r>
            </a:p>
          </p:txBody>
        </p:sp>
        <p:sp>
          <p:nvSpPr>
            <p:cNvPr id="40" name="TextBox 39"/>
            <p:cNvSpPr txBox="1"/>
            <p:nvPr/>
          </p:nvSpPr>
          <p:spPr>
            <a:xfrm>
              <a:off x="9286235" y="4376319"/>
              <a:ext cx="1128642"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Consistent prefix</a:t>
              </a:r>
            </a:p>
          </p:txBody>
        </p:sp>
        <p:sp>
          <p:nvSpPr>
            <p:cNvPr id="41" name="TextBox 40"/>
            <p:cNvSpPr txBox="1"/>
            <p:nvPr/>
          </p:nvSpPr>
          <p:spPr>
            <a:xfrm>
              <a:off x="10867539" y="4371435"/>
              <a:ext cx="573106"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Eventual</a:t>
              </a:r>
            </a:p>
          </p:txBody>
        </p:sp>
        <p:grpSp>
          <p:nvGrpSpPr>
            <p:cNvPr id="7" name="Group 6"/>
            <p:cNvGrpSpPr/>
            <p:nvPr/>
          </p:nvGrpSpPr>
          <p:grpSpPr>
            <a:xfrm>
              <a:off x="5630520" y="4766228"/>
              <a:ext cx="5833002" cy="266068"/>
              <a:chOff x="5630520" y="4762806"/>
              <a:chExt cx="5833002" cy="266068"/>
            </a:xfrm>
          </p:grpSpPr>
          <p:sp>
            <p:nvSpPr>
              <p:cNvPr id="31" name="Rectangle 30"/>
              <p:cNvSpPr/>
              <p:nvPr/>
            </p:nvSpPr>
            <p:spPr>
              <a:xfrm rot="10800000" flipV="1">
                <a:off x="5630520" y="4869455"/>
                <a:ext cx="5833002" cy="527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95"/>
              <p:cNvSpPr/>
              <p:nvPr/>
            </p:nvSpPr>
            <p:spPr>
              <a:xfrm>
                <a:off x="8413987" y="4762806"/>
                <a:ext cx="266068" cy="266068"/>
              </a:xfrm>
              <a:prstGeom prst="roundRect">
                <a:avLst>
                  <a:gd name="adj" fmla="val 32189"/>
                </a:avLst>
              </a:prstGeom>
              <a:solidFill>
                <a:schemeClr val="accent2"/>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grpSp>
      </p:grpSp>
    </p:spTree>
    <p:extLst>
      <p:ext uri="{BB962C8B-B14F-4D97-AF65-F5344CB8AC3E}">
        <p14:creationId xmlns:p14="http://schemas.microsoft.com/office/powerpoint/2010/main" val="20812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p:cNvSpPr/>
          <p:nvPr/>
        </p:nvSpPr>
        <p:spPr>
          <a:xfrm flipH="1">
            <a:off x="9060752" y="4152736"/>
            <a:ext cx="2434561" cy="1080724"/>
          </a:xfrm>
          <a:prstGeom prst="homePlate">
            <a:avLst>
              <a:gd name="adj" fmla="val 431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solidFill>
                  <a:schemeClr val="bg1">
                    <a:lumMod val="95000"/>
                  </a:schemeClr>
                </a:solidFill>
              </a:rPr>
              <a:t>Introducing Azure Cosmos DB</a:t>
            </a:r>
            <a:br>
              <a:rPr lang="en-US" dirty="0">
                <a:solidFill>
                  <a:schemeClr val="bg1">
                    <a:lumMod val="95000"/>
                  </a:schemeClr>
                </a:solidFill>
              </a:rPr>
            </a:br>
            <a:r>
              <a:rPr lang="en-US" sz="2400" dirty="0">
                <a:solidFill>
                  <a:schemeClr val="bg1">
                    <a:lumMod val="95000"/>
                  </a:schemeClr>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Elastic scale-out</a:t>
            </a:r>
            <a:endParaRPr lang="en-US" sz="2000" b="1" dirty="0">
              <a:solidFill>
                <a:srgbClr val="59B4D9"/>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Choice of consistency</a:t>
            </a:r>
            <a:endParaRPr lang="en-US" sz="2000" b="1" dirty="0">
              <a:solidFill>
                <a:srgbClr val="59B4D9"/>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TextBox 37"/>
          <p:cNvSpPr txBox="1"/>
          <p:nvPr/>
        </p:nvSpPr>
        <p:spPr>
          <a:xfrm>
            <a:off x="4982960" y="2120672"/>
            <a:ext cx="5382328" cy="523220"/>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Serve &lt;10 </a:t>
            </a:r>
            <a:r>
              <a:rPr lang="en-US" sz="1400" b="1" dirty="0" err="1">
                <a:solidFill>
                  <a:schemeClr val="accent3"/>
                </a:solidFill>
                <a:latin typeface="Segoe UI Semibold" charset="0"/>
                <a:ea typeface="Segoe UI Semibold" charset="0"/>
                <a:cs typeface="Segoe UI Semibold" charset="0"/>
              </a:rPr>
              <a:t>ms</a:t>
            </a:r>
            <a:r>
              <a:rPr lang="en-US" sz="1400" b="1" dirty="0">
                <a:solidFill>
                  <a:schemeClr val="accent3"/>
                </a:solidFill>
                <a:latin typeface="Segoe UI Semibold" charset="0"/>
                <a:ea typeface="Segoe UI Semibold" charset="0"/>
                <a:cs typeface="Segoe UI Semibold" charset="0"/>
              </a:rPr>
              <a:t> read and &lt;15 </a:t>
            </a:r>
            <a:r>
              <a:rPr lang="en-US" sz="1400" b="1" dirty="0" err="1">
                <a:solidFill>
                  <a:schemeClr val="accent3"/>
                </a:solidFill>
                <a:latin typeface="Segoe UI Semibold" charset="0"/>
                <a:ea typeface="Segoe UI Semibold" charset="0"/>
                <a:cs typeface="Segoe UI Semibold" charset="0"/>
              </a:rPr>
              <a:t>ms</a:t>
            </a:r>
            <a:r>
              <a:rPr lang="en-US" sz="1400" b="1" dirty="0">
                <a:solidFill>
                  <a:schemeClr val="accent3"/>
                </a:solidFill>
                <a:latin typeface="Segoe UI Semibold" charset="0"/>
                <a:ea typeface="Segoe UI Semibold" charset="0"/>
                <a:cs typeface="Segoe UI Semibold" charset="0"/>
              </a:rPr>
              <a:t> write requests at the 99</a:t>
            </a:r>
            <a:r>
              <a:rPr lang="en-US" sz="1400" b="1" baseline="30000" dirty="0">
                <a:solidFill>
                  <a:schemeClr val="accent3"/>
                </a:solidFill>
                <a:latin typeface="Segoe UI Semibold" charset="0"/>
                <a:ea typeface="Segoe UI Semibold" charset="0"/>
                <a:cs typeface="Segoe UI Semibold" charset="0"/>
              </a:rPr>
              <a:t>th</a:t>
            </a:r>
            <a:r>
              <a:rPr lang="en-US" sz="1400" b="1" dirty="0">
                <a:solidFill>
                  <a:schemeClr val="accent3"/>
                </a:solidFill>
                <a:latin typeface="Segoe UI Semibold" charset="0"/>
                <a:ea typeface="Segoe UI Semibold" charset="0"/>
                <a:cs typeface="Segoe UI Semibold" charset="0"/>
              </a:rPr>
              <a:t>  percentile from the nearest region while delivering data globally </a:t>
            </a:r>
          </a:p>
        </p:txBody>
      </p:sp>
      <p:sp>
        <p:nvSpPr>
          <p:cNvPr id="49" name="Content Placeholder 2"/>
          <p:cNvSpPr txBox="1">
            <a:spLocks/>
          </p:cNvSpPr>
          <p:nvPr/>
        </p:nvSpPr>
        <p:spPr>
          <a:xfrm>
            <a:off x="438083" y="5295900"/>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Guaranteed single-digit latency</a:t>
            </a:r>
            <a:endParaRPr lang="en-US" sz="2000" b="1" dirty="0">
              <a:solidFill>
                <a:schemeClr val="bg1"/>
              </a:solidFill>
              <a:latin typeface="Segoe UI" charset="0"/>
              <a:ea typeface="Segoe UI" charset="0"/>
              <a:cs typeface="Segoe UI" charset="0"/>
            </a:endParaRPr>
          </a:p>
        </p:txBody>
      </p:sp>
      <p:grpSp>
        <p:nvGrpSpPr>
          <p:cNvPr id="50" name="Group 49"/>
          <p:cNvGrpSpPr/>
          <p:nvPr/>
        </p:nvGrpSpPr>
        <p:grpSpPr>
          <a:xfrm>
            <a:off x="-3930" y="5325140"/>
            <a:ext cx="442013" cy="299377"/>
            <a:chOff x="6082249" y="5559189"/>
            <a:chExt cx="564210" cy="382141"/>
          </a:xfrm>
          <a:solidFill>
            <a:schemeClr val="accent2"/>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rot="900000">
            <a:off x="5535408" y="3031844"/>
            <a:ext cx="3445870" cy="3182404"/>
            <a:chOff x="6471353" y="3010667"/>
            <a:chExt cx="3470438" cy="3205092"/>
          </a:xfrm>
        </p:grpSpPr>
        <p:grpSp>
          <p:nvGrpSpPr>
            <p:cNvPr id="40" name="Group 39"/>
            <p:cNvGrpSpPr/>
            <p:nvPr/>
          </p:nvGrpSpPr>
          <p:grpSpPr>
            <a:xfrm rot="20700000">
              <a:off x="6799197" y="3105194"/>
              <a:ext cx="3029799" cy="3029796"/>
              <a:chOff x="6704138" y="2717800"/>
              <a:chExt cx="3987099" cy="3987098"/>
            </a:xfrm>
          </p:grpSpPr>
          <p:sp>
            <p:nvSpPr>
              <p:cNvPr id="47" name="Freeform: Shape 962"/>
              <p:cNvSpPr/>
              <p:nvPr/>
            </p:nvSpPr>
            <p:spPr>
              <a:xfrm>
                <a:off x="6704138" y="2717800"/>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8" name="Freeform: Shape 117"/>
              <p:cNvSpPr>
                <a:spLocks/>
              </p:cNvSpPr>
              <p:nvPr/>
            </p:nvSpPr>
            <p:spPr bwMode="auto">
              <a:xfrm>
                <a:off x="6828864" y="2917371"/>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3" name="Freeform: Shape 111"/>
            <p:cNvSpPr/>
            <p:nvPr/>
          </p:nvSpPr>
          <p:spPr>
            <a:xfrm rot="11700000">
              <a:off x="6658414" y="5005131"/>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111"/>
            <p:cNvSpPr/>
            <p:nvPr/>
          </p:nvSpPr>
          <p:spPr>
            <a:xfrm rot="16200000">
              <a:off x="6418512" y="330908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111"/>
            <p:cNvSpPr/>
            <p:nvPr/>
          </p:nvSpPr>
          <p:spPr>
            <a:xfrm rot="900000">
              <a:off x="9329300" y="301066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111"/>
            <p:cNvSpPr/>
            <p:nvPr/>
          </p:nvSpPr>
          <p:spPr>
            <a:xfrm rot="6300000">
              <a:off x="9270812" y="5656109"/>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9562488" y="4311240"/>
            <a:ext cx="1873775" cy="738664"/>
          </a:xfrm>
          <a:prstGeom prst="rect">
            <a:avLst/>
          </a:prstGeom>
        </p:spPr>
        <p:txBody>
          <a:bodyPr wrap="square">
            <a:spAutoFit/>
          </a:bodyPr>
          <a:lstStyle/>
          <a:p>
            <a:r>
              <a:rPr lang="en-US" sz="1400" b="1" dirty="0">
                <a:solidFill>
                  <a:schemeClr val="bg1"/>
                </a:solidFill>
                <a:latin typeface="Segoe UI Semibold" charset="0"/>
                <a:ea typeface="Segoe UI Semibold" charset="0"/>
                <a:cs typeface="Segoe UI Semibold" charset="0"/>
              </a:rPr>
              <a:t>Guaranteed global millisecond latency at the 99</a:t>
            </a:r>
            <a:r>
              <a:rPr lang="en-US" sz="1400" b="1" baseline="30000" dirty="0">
                <a:solidFill>
                  <a:schemeClr val="bg1"/>
                </a:solidFill>
                <a:latin typeface="Segoe UI Semibold" charset="0"/>
                <a:ea typeface="Segoe UI Semibold" charset="0"/>
                <a:cs typeface="Segoe UI Semibold" charset="0"/>
              </a:rPr>
              <a:t>th</a:t>
            </a:r>
            <a:r>
              <a:rPr lang="en-US" sz="1400" b="1" dirty="0">
                <a:solidFill>
                  <a:schemeClr val="bg1"/>
                </a:solidFill>
                <a:latin typeface="Segoe UI Semibold" charset="0"/>
                <a:ea typeface="Segoe UI Semibold" charset="0"/>
                <a:cs typeface="Segoe UI Semibold" charset="0"/>
              </a:rPr>
              <a:t> percentile</a:t>
            </a:r>
          </a:p>
        </p:txBody>
      </p:sp>
    </p:spTree>
    <p:extLst>
      <p:ext uri="{BB962C8B-B14F-4D97-AF65-F5344CB8AC3E}">
        <p14:creationId xmlns:p14="http://schemas.microsoft.com/office/powerpoint/2010/main" val="54354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solidFill>
                  <a:schemeClr val="bg1">
                    <a:lumMod val="95000"/>
                  </a:schemeClr>
                </a:solidFill>
              </a:rPr>
              <a:t>Introducing Azure Cosmos DB</a:t>
            </a:r>
            <a:br>
              <a:rPr lang="en-US" dirty="0">
                <a:solidFill>
                  <a:schemeClr val="bg1">
                    <a:lumMod val="95000"/>
                  </a:schemeClr>
                </a:solidFill>
              </a:rPr>
            </a:br>
            <a:r>
              <a:rPr lang="en-US" sz="2400" dirty="0">
                <a:solidFill>
                  <a:schemeClr val="bg1">
                    <a:lumMod val="95000"/>
                  </a:schemeClr>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Elastic scale-out</a:t>
            </a:r>
            <a:endParaRPr lang="en-US" sz="2000" b="1" dirty="0">
              <a:solidFill>
                <a:srgbClr val="59B4D9"/>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Choice of consistency</a:t>
            </a:r>
            <a:endParaRPr lang="en-US" sz="2000" b="1" dirty="0">
              <a:solidFill>
                <a:srgbClr val="59B4D9"/>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Content Placeholder 2"/>
          <p:cNvSpPr txBox="1">
            <a:spLocks/>
          </p:cNvSpPr>
          <p:nvPr/>
        </p:nvSpPr>
        <p:spPr>
          <a:xfrm>
            <a:off x="438083" y="5295900"/>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Guaranteed single-digit latency</a:t>
            </a:r>
            <a:endParaRPr lang="en-US" sz="2000" b="1" dirty="0">
              <a:solidFill>
                <a:srgbClr val="59B4D9"/>
              </a:solidFill>
              <a:latin typeface="Segoe UI" charset="0"/>
              <a:ea typeface="Segoe UI" charset="0"/>
              <a:cs typeface="Segoe UI" charset="0"/>
            </a:endParaRPr>
          </a:p>
        </p:txBody>
      </p:sp>
      <p:grpSp>
        <p:nvGrpSpPr>
          <p:cNvPr id="50" name="Group 49"/>
          <p:cNvGrpSpPr/>
          <p:nvPr/>
        </p:nvGrpSpPr>
        <p:grpSpPr>
          <a:xfrm>
            <a:off x="-3930" y="5325140"/>
            <a:ext cx="442013" cy="299377"/>
            <a:chOff x="6082249" y="5559189"/>
            <a:chExt cx="564210" cy="382141"/>
          </a:xfrm>
          <a:solidFill>
            <a:schemeClr val="accent6"/>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Box 52"/>
          <p:cNvSpPr txBox="1"/>
          <p:nvPr/>
        </p:nvSpPr>
        <p:spPr>
          <a:xfrm>
            <a:off x="4982962" y="2120672"/>
            <a:ext cx="5101786" cy="954107"/>
          </a:xfrm>
          <a:prstGeom prst="rect">
            <a:avLst/>
          </a:prstGeom>
          <a:noFill/>
        </p:spPr>
        <p:txBody>
          <a:bodyPr wrap="square" rtlCol="0">
            <a:spAutoFit/>
          </a:bodyPr>
          <a:lstStyle/>
          <a:p>
            <a:r>
              <a:rPr lang="en-US" sz="1400" b="1" dirty="0">
                <a:solidFill>
                  <a:schemeClr val="accent3"/>
                </a:solidFill>
                <a:latin typeface="Segoe UI Semibold" charset="0"/>
                <a:cs typeface="Segoe UI Semibold" charset="0"/>
              </a:rPr>
              <a:t>Only service with financially-backed SLAs for millisecond latency at the 99th percentile, 99.99% HA and guaranteed throughput and consistency</a:t>
            </a:r>
          </a:p>
          <a:p>
            <a:endParaRPr lang="en-US" sz="1400" b="1" dirty="0">
              <a:solidFill>
                <a:schemeClr val="accent3"/>
              </a:solidFill>
              <a:latin typeface="Segoe UI Semibold" charset="0"/>
              <a:ea typeface="Segoe UI Semibold" charset="0"/>
              <a:cs typeface="Segoe UI Semibold" charset="0"/>
            </a:endParaRPr>
          </a:p>
        </p:txBody>
      </p:sp>
      <p:grpSp>
        <p:nvGrpSpPr>
          <p:cNvPr id="55" name="Group 54"/>
          <p:cNvGrpSpPr/>
          <p:nvPr/>
        </p:nvGrpSpPr>
        <p:grpSpPr>
          <a:xfrm>
            <a:off x="6859653" y="4025357"/>
            <a:ext cx="1461284" cy="1946496"/>
            <a:chOff x="8845310" y="3368421"/>
            <a:chExt cx="1905572" cy="2538308"/>
          </a:xfrm>
        </p:grpSpPr>
        <p:sp>
          <p:nvSpPr>
            <p:cNvPr id="88" name="Oval 87"/>
            <p:cNvSpPr/>
            <p:nvPr/>
          </p:nvSpPr>
          <p:spPr>
            <a:xfrm>
              <a:off x="9050588" y="4239238"/>
              <a:ext cx="1506475" cy="1506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p:nvGrpSpPr>
          <p:grpSpPr>
            <a:xfrm>
              <a:off x="8845310" y="3368421"/>
              <a:ext cx="1905572" cy="2538308"/>
              <a:chOff x="5640356" y="3892580"/>
              <a:chExt cx="1139316" cy="1517620"/>
            </a:xfrm>
            <a:solidFill>
              <a:srgbClr val="59B4D9"/>
            </a:solidFill>
          </p:grpSpPr>
          <p:sp>
            <p:nvSpPr>
              <p:cNvPr id="8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2" name="TextBox 81"/>
            <p:cNvSpPr txBox="1"/>
            <p:nvPr/>
          </p:nvSpPr>
          <p:spPr>
            <a:xfrm>
              <a:off x="9264139" y="4736233"/>
              <a:ext cx="1083236" cy="521759"/>
            </a:xfrm>
            <a:prstGeom prst="rect">
              <a:avLst/>
            </a:prstGeom>
            <a:noFill/>
          </p:spPr>
          <p:txBody>
            <a:bodyPr wrap="none" rtlCol="0">
              <a:spAutoFit/>
            </a:bodyPr>
            <a:lstStyle/>
            <a:p>
              <a:pPr algn="ctr"/>
              <a:r>
                <a:rPr lang="en-US" sz="2000" b="1" dirty="0">
                  <a:solidFill>
                    <a:schemeClr val="bg1"/>
                  </a:solidFill>
                  <a:ea typeface="Segoe UI Black" panose="020B0A02040204020203" pitchFamily="34" charset="0"/>
                  <a:cs typeface="Segoe UI Black" panose="020B0A02040204020203" pitchFamily="34" charset="0"/>
                </a:rPr>
                <a:t>99</a:t>
              </a:r>
              <a:r>
                <a:rPr lang="en-US" sz="1200" b="1" dirty="0">
                  <a:solidFill>
                    <a:schemeClr val="bg1"/>
                  </a:solidFill>
                  <a:ea typeface="Segoe UI Black" panose="020B0A02040204020203" pitchFamily="34" charset="0"/>
                  <a:cs typeface="Segoe UI Black" panose="020B0A02040204020203" pitchFamily="34" charset="0"/>
                </a:rPr>
                <a:t>.99%</a:t>
              </a:r>
            </a:p>
          </p:txBody>
        </p:sp>
        <p:sp>
          <p:nvSpPr>
            <p:cNvPr id="83" name="TextBox 82"/>
            <p:cNvSpPr txBox="1"/>
            <p:nvPr/>
          </p:nvSpPr>
          <p:spPr>
            <a:xfrm>
              <a:off x="9367018" y="3413915"/>
              <a:ext cx="877472" cy="602029"/>
            </a:xfrm>
            <a:prstGeom prst="rect">
              <a:avLst/>
            </a:prstGeom>
            <a:noFill/>
          </p:spPr>
          <p:txBody>
            <a:bodyPr wrap="square" rtlCol="0">
              <a:spAutoFit/>
            </a:bodyPr>
            <a:lstStyle/>
            <a:p>
              <a:pPr algn="ctr"/>
              <a:r>
                <a:rPr lang="en-US" sz="2400" b="1" dirty="0">
                  <a:solidFill>
                    <a:schemeClr val="bg1"/>
                  </a:solidFill>
                  <a:ea typeface="Segoe UI Black" panose="020B0A02040204020203" pitchFamily="34" charset="0"/>
                  <a:cs typeface="Segoe UI Black" panose="020B0A02040204020203" pitchFamily="34" charset="0"/>
                </a:rPr>
                <a:t>HA</a:t>
              </a:r>
            </a:p>
          </p:txBody>
        </p:sp>
      </p:grpSp>
      <p:grpSp>
        <p:nvGrpSpPr>
          <p:cNvPr id="4" name="Group 3"/>
          <p:cNvGrpSpPr/>
          <p:nvPr/>
        </p:nvGrpSpPr>
        <p:grpSpPr>
          <a:xfrm>
            <a:off x="8632723" y="3189074"/>
            <a:ext cx="1461284" cy="1946496"/>
            <a:chOff x="8299583" y="3071107"/>
            <a:chExt cx="1461284" cy="1946496"/>
          </a:xfrm>
        </p:grpSpPr>
        <p:sp>
          <p:nvSpPr>
            <p:cNvPr id="78" name="Oval 77"/>
            <p:cNvSpPr/>
            <p:nvPr/>
          </p:nvSpPr>
          <p:spPr>
            <a:xfrm>
              <a:off x="8459160" y="3745568"/>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99583" y="3071107"/>
              <a:ext cx="1461284" cy="1946496"/>
              <a:chOff x="5640356" y="3892580"/>
              <a:chExt cx="1139316" cy="1517620"/>
            </a:xfrm>
            <a:solidFill>
              <a:schemeClr val="accent4"/>
            </a:solidFill>
          </p:grpSpPr>
          <p:sp>
            <p:nvSpPr>
              <p:cNvPr id="7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 name="TextBox 61"/>
            <p:cNvSpPr txBox="1"/>
            <p:nvPr/>
          </p:nvSpPr>
          <p:spPr>
            <a:xfrm>
              <a:off x="8510381" y="3208545"/>
              <a:ext cx="1051442" cy="276999"/>
            </a:xfrm>
            <a:prstGeom prst="rect">
              <a:avLst/>
            </a:prstGeom>
            <a:noFill/>
          </p:spPr>
          <p:txBody>
            <a:bodyPr wrap="none" rtlCol="0">
              <a:spAutoFit/>
            </a:bodyPr>
            <a:lstStyle/>
            <a:p>
              <a:pPr algn="ctr"/>
              <a:r>
                <a:rPr lang="en-US" sz="1200" b="1" dirty="0">
                  <a:solidFill>
                    <a:schemeClr val="bg1"/>
                  </a:solidFill>
                  <a:ea typeface="Segoe UI Black" panose="020B0A02040204020203" pitchFamily="34" charset="0"/>
                  <a:cs typeface="Segoe UI Black" panose="020B0A02040204020203" pitchFamily="34" charset="0"/>
                </a:rPr>
                <a:t>Throughput</a:t>
              </a:r>
              <a:endParaRPr lang="en-US" sz="600" b="1" dirty="0">
                <a:solidFill>
                  <a:schemeClr val="bg1"/>
                </a:solidFill>
              </a:endParaRPr>
            </a:p>
          </p:txBody>
        </p:sp>
        <p:sp>
          <p:nvSpPr>
            <p:cNvPr id="63" name="TextBox 62"/>
            <p:cNvSpPr txBox="1"/>
            <p:nvPr/>
          </p:nvSpPr>
          <p:spPr>
            <a:xfrm>
              <a:off x="8544430" y="4189821"/>
              <a:ext cx="983338" cy="261610"/>
            </a:xfrm>
            <a:prstGeom prst="rect">
              <a:avLst/>
            </a:prstGeom>
            <a:noFill/>
          </p:spPr>
          <p:txBody>
            <a:bodyPr wrap="square" rtlCol="0">
              <a:spAutoFit/>
            </a:bodyPr>
            <a:lstStyle/>
            <a:p>
              <a:pPr algn="ctr"/>
              <a:r>
                <a:rPr lang="en-US" sz="1100" b="1" dirty="0">
                  <a:solidFill>
                    <a:schemeClr val="bg1"/>
                  </a:solidFill>
                  <a:ea typeface="Segoe UI Black" panose="020B0A02040204020203" pitchFamily="34" charset="0"/>
                  <a:cs typeface="Segoe UI Black" panose="020B0A02040204020203" pitchFamily="34" charset="0"/>
                </a:rPr>
                <a:t>Guaranteed</a:t>
              </a:r>
            </a:p>
          </p:txBody>
        </p:sp>
      </p:grpSp>
      <p:grpSp>
        <p:nvGrpSpPr>
          <p:cNvPr id="2" name="Group 1"/>
          <p:cNvGrpSpPr/>
          <p:nvPr/>
        </p:nvGrpSpPr>
        <p:grpSpPr>
          <a:xfrm>
            <a:off x="10407950" y="4025357"/>
            <a:ext cx="1461284" cy="1946496"/>
            <a:chOff x="9884176" y="3552718"/>
            <a:chExt cx="1461284" cy="1946496"/>
          </a:xfrm>
        </p:grpSpPr>
        <p:sp>
          <p:nvSpPr>
            <p:cNvPr id="72" name="Oval 71"/>
            <p:cNvSpPr/>
            <p:nvPr/>
          </p:nvSpPr>
          <p:spPr>
            <a:xfrm>
              <a:off x="10041595" y="4220503"/>
              <a:ext cx="1155237" cy="1155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9884176" y="3552718"/>
              <a:ext cx="1461284" cy="1946496"/>
              <a:chOff x="5640356" y="3892580"/>
              <a:chExt cx="1139316" cy="1517620"/>
            </a:xfrm>
            <a:solidFill>
              <a:schemeClr val="accent3"/>
            </a:solidFill>
          </p:grpSpPr>
          <p:sp>
            <p:nvSpPr>
              <p:cNvPr id="68" name="Oval 25"/>
              <p:cNvSpPr>
                <a:spLocks noChangeArrowheads="1"/>
              </p:cNvSpPr>
              <p:nvPr/>
            </p:nvSpPr>
            <p:spPr bwMode="auto">
              <a:xfrm>
                <a:off x="5883437" y="4534521"/>
                <a:ext cx="662316" cy="6645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TextBox 65"/>
            <p:cNvSpPr txBox="1"/>
            <p:nvPr/>
          </p:nvSpPr>
          <p:spPr>
            <a:xfrm>
              <a:off x="10101386" y="3688873"/>
              <a:ext cx="1038618" cy="276999"/>
            </a:xfrm>
            <a:prstGeom prst="rect">
              <a:avLst/>
            </a:prstGeom>
            <a:noFill/>
          </p:spPr>
          <p:txBody>
            <a:bodyPr wrap="none" rtlCol="0">
              <a:spAutoFit/>
            </a:bodyPr>
            <a:lstStyle/>
            <a:p>
              <a:pPr algn="ctr"/>
              <a:r>
                <a:rPr lang="en-US" sz="1200" b="1" dirty="0">
                  <a:solidFill>
                    <a:schemeClr val="bg1"/>
                  </a:solidFill>
                  <a:ea typeface="Segoe UI Black" panose="020B0A02040204020203" pitchFamily="34" charset="0"/>
                  <a:cs typeface="Segoe UI Black" panose="020B0A02040204020203" pitchFamily="34" charset="0"/>
                </a:rPr>
                <a:t>Consistency</a:t>
              </a:r>
            </a:p>
          </p:txBody>
        </p:sp>
        <p:sp>
          <p:nvSpPr>
            <p:cNvPr id="67" name="TextBox 66"/>
            <p:cNvSpPr txBox="1"/>
            <p:nvPr/>
          </p:nvSpPr>
          <p:spPr>
            <a:xfrm>
              <a:off x="10129021" y="4671432"/>
              <a:ext cx="983340" cy="261610"/>
            </a:xfrm>
            <a:prstGeom prst="rect">
              <a:avLst/>
            </a:prstGeom>
            <a:noFill/>
          </p:spPr>
          <p:txBody>
            <a:bodyPr wrap="square" rtlCol="0">
              <a:spAutoFit/>
            </a:bodyPr>
            <a:lstStyle/>
            <a:p>
              <a:pPr algn="ctr"/>
              <a:r>
                <a:rPr lang="en-US" sz="1100" b="1" dirty="0">
                  <a:solidFill>
                    <a:schemeClr val="bg1"/>
                  </a:solidFill>
                  <a:ea typeface="Segoe UI Black" panose="020B0A02040204020203" pitchFamily="34" charset="0"/>
                  <a:cs typeface="Segoe UI Black" panose="020B0A02040204020203" pitchFamily="34" charset="0"/>
                </a:rPr>
                <a:t>Guaranteed</a:t>
              </a:r>
            </a:p>
          </p:txBody>
        </p:sp>
      </p:grpSp>
      <p:sp>
        <p:nvSpPr>
          <p:cNvPr id="100" name="Content Placeholder 2"/>
          <p:cNvSpPr txBox="1">
            <a:spLocks/>
          </p:cNvSpPr>
          <p:nvPr/>
        </p:nvSpPr>
        <p:spPr>
          <a:xfrm>
            <a:off x="438083" y="6010275"/>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Enterprise-level SLAs</a:t>
            </a:r>
            <a:endParaRPr lang="en-US" sz="2000" b="1" dirty="0">
              <a:solidFill>
                <a:schemeClr val="bg1"/>
              </a:solidFill>
              <a:latin typeface="Segoe UI" charset="0"/>
              <a:ea typeface="Segoe UI" charset="0"/>
              <a:cs typeface="Segoe UI" charset="0"/>
            </a:endParaRPr>
          </a:p>
        </p:txBody>
      </p:sp>
      <p:grpSp>
        <p:nvGrpSpPr>
          <p:cNvPr id="101" name="Group 100"/>
          <p:cNvGrpSpPr/>
          <p:nvPr/>
        </p:nvGrpSpPr>
        <p:grpSpPr>
          <a:xfrm>
            <a:off x="-3930" y="6037164"/>
            <a:ext cx="442013" cy="299377"/>
            <a:chOff x="6082249" y="5559189"/>
            <a:chExt cx="564210" cy="382141"/>
          </a:xfrm>
          <a:solidFill>
            <a:schemeClr val="accent2"/>
          </a:solidFill>
        </p:grpSpPr>
        <p:sp>
          <p:nvSpPr>
            <p:cNvPr id="102"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5084427" y="3189074"/>
            <a:ext cx="1461284" cy="1946496"/>
            <a:chOff x="5084427" y="3189074"/>
            <a:chExt cx="1461284" cy="1946496"/>
          </a:xfrm>
        </p:grpSpPr>
        <p:sp>
          <p:nvSpPr>
            <p:cNvPr id="79" name="Oval 78"/>
            <p:cNvSpPr/>
            <p:nvPr/>
          </p:nvSpPr>
          <p:spPr>
            <a:xfrm>
              <a:off x="5244004" y="3863535"/>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5084427" y="3189074"/>
              <a:ext cx="1461284" cy="1946496"/>
              <a:chOff x="5640350" y="3892576"/>
              <a:chExt cx="1139322" cy="1517620"/>
            </a:xfrm>
            <a:solidFill>
              <a:srgbClr val="BAD80A"/>
            </a:solidFill>
          </p:grpSpPr>
          <p:sp>
            <p:nvSpPr>
              <p:cNvPr id="99" name="Oval 25"/>
              <p:cNvSpPr>
                <a:spLocks noChangeArrowheads="1"/>
              </p:cNvSpPr>
              <p:nvPr/>
            </p:nvSpPr>
            <p:spPr bwMode="auto">
              <a:xfrm>
                <a:off x="5883431" y="4534518"/>
                <a:ext cx="662315"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
              <p:cNvSpPr>
                <a:spLocks noEditPoints="1"/>
              </p:cNvSpPr>
              <p:nvPr/>
            </p:nvSpPr>
            <p:spPr bwMode="auto">
              <a:xfrm>
                <a:off x="5656735" y="4296709"/>
                <a:ext cx="1115711" cy="1113487"/>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7"/>
              <p:cNvSpPr>
                <a:spLocks/>
              </p:cNvSpPr>
              <p:nvPr/>
            </p:nvSpPr>
            <p:spPr bwMode="auto">
              <a:xfrm>
                <a:off x="5640350" y="3892576"/>
                <a:ext cx="957575"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TextBox 88"/>
            <p:cNvSpPr txBox="1"/>
            <p:nvPr/>
          </p:nvSpPr>
          <p:spPr>
            <a:xfrm>
              <a:off x="5335255" y="4188176"/>
              <a:ext cx="920444" cy="341632"/>
            </a:xfrm>
            <a:prstGeom prst="rect">
              <a:avLst/>
            </a:prstGeom>
            <a:noFill/>
          </p:spPr>
          <p:txBody>
            <a:bodyPr wrap="none" rtlCol="0">
              <a:spAutoFit/>
            </a:bodyPr>
            <a:lstStyle/>
            <a:p>
              <a:pPr algn="ctr">
                <a:lnSpc>
                  <a:spcPct val="90000"/>
                </a:lnSpc>
              </a:pPr>
              <a:r>
                <a:rPr lang="en-US" b="1" spc="-10" dirty="0">
                  <a:solidFill>
                    <a:schemeClr val="bg1"/>
                  </a:solidFill>
                  <a:ea typeface="Segoe UI Black" panose="020B0A02040204020203" pitchFamily="34" charset="0"/>
                  <a:cs typeface="Segoe UI Black" panose="020B0A02040204020203" pitchFamily="34" charset="0"/>
                </a:rPr>
                <a:t>&lt;10ms</a:t>
              </a:r>
              <a:endParaRPr lang="en-US" sz="1000" b="1" spc="-10" dirty="0">
                <a:solidFill>
                  <a:schemeClr val="bg1"/>
                </a:solidFill>
                <a:ea typeface="Segoe UI Black" panose="020B0A02040204020203" pitchFamily="34" charset="0"/>
                <a:cs typeface="Segoe UI Black" panose="020B0A02040204020203" pitchFamily="34" charset="0"/>
              </a:endParaRPr>
            </a:p>
          </p:txBody>
        </p:sp>
        <p:sp>
          <p:nvSpPr>
            <p:cNvPr id="90" name="TextBox 89"/>
            <p:cNvSpPr txBox="1"/>
            <p:nvPr/>
          </p:nvSpPr>
          <p:spPr>
            <a:xfrm>
              <a:off x="5329274" y="3271164"/>
              <a:ext cx="983338" cy="338554"/>
            </a:xfrm>
            <a:prstGeom prst="rect">
              <a:avLst/>
            </a:prstGeom>
            <a:noFill/>
          </p:spPr>
          <p:txBody>
            <a:bodyPr wrap="square" rtlCol="0">
              <a:spAutoFit/>
            </a:bodyPr>
            <a:lstStyle/>
            <a:p>
              <a:pPr algn="ctr"/>
              <a:r>
                <a:rPr lang="en-US" sz="1600" b="1" dirty="0">
                  <a:solidFill>
                    <a:schemeClr val="bg1"/>
                  </a:solidFill>
                  <a:ea typeface="Segoe UI Black" panose="020B0A02040204020203" pitchFamily="34" charset="0"/>
                  <a:cs typeface="Segoe UI Black" panose="020B0A02040204020203" pitchFamily="34" charset="0"/>
                </a:rPr>
                <a:t>Latency</a:t>
              </a:r>
            </a:p>
          </p:txBody>
        </p:sp>
        <p:sp>
          <p:nvSpPr>
            <p:cNvPr id="107" name="TextBox 106"/>
            <p:cNvSpPr txBox="1"/>
            <p:nvPr/>
          </p:nvSpPr>
          <p:spPr>
            <a:xfrm>
              <a:off x="5493766" y="4479909"/>
              <a:ext cx="654346" cy="307777"/>
            </a:xfrm>
            <a:prstGeom prst="rect">
              <a:avLst/>
            </a:prstGeom>
            <a:noFill/>
          </p:spPr>
          <p:txBody>
            <a:bodyPr wrap="none" rtlCol="0">
              <a:spAutoFit/>
            </a:bodyPr>
            <a:lstStyle/>
            <a:p>
              <a:pPr algn="ctr">
                <a:lnSpc>
                  <a:spcPct val="80000"/>
                </a:lnSpc>
              </a:pPr>
              <a:r>
                <a:rPr lang="en-US" sz="900" b="1" dirty="0">
                  <a:solidFill>
                    <a:schemeClr val="bg1"/>
                  </a:solidFill>
                  <a:ea typeface="Segoe UI Black" panose="020B0A02040204020203" pitchFamily="34" charset="0"/>
                  <a:cs typeface="Segoe UI Black" panose="020B0A02040204020203" pitchFamily="34" charset="0"/>
                </a:rPr>
                <a:t>99</a:t>
              </a:r>
              <a:r>
                <a:rPr lang="en-US" sz="900" b="1" baseline="30000" dirty="0">
                  <a:solidFill>
                    <a:schemeClr val="bg1"/>
                  </a:solidFill>
                  <a:ea typeface="Segoe UI Black" panose="020B0A02040204020203" pitchFamily="34" charset="0"/>
                  <a:cs typeface="Segoe UI Black" panose="020B0A02040204020203" pitchFamily="34" charset="0"/>
                </a:rPr>
                <a:t>th</a:t>
              </a:r>
              <a:br>
                <a:rPr lang="en-US" sz="900" b="1" baseline="60000" dirty="0">
                  <a:solidFill>
                    <a:schemeClr val="bg1"/>
                  </a:solidFill>
                  <a:ea typeface="Segoe UI Black" panose="020B0A02040204020203" pitchFamily="34" charset="0"/>
                  <a:cs typeface="Segoe UI Black" panose="020B0A02040204020203" pitchFamily="34" charset="0"/>
                </a:rPr>
              </a:br>
              <a:r>
                <a:rPr lang="en-US" sz="800" b="1" spc="-10" dirty="0">
                  <a:solidFill>
                    <a:schemeClr val="bg1"/>
                  </a:solidFill>
                </a:rPr>
                <a:t>percentile</a:t>
              </a:r>
              <a:endParaRPr lang="en-US" sz="950" b="1" spc="-10" dirty="0">
                <a:solidFill>
                  <a:schemeClr val="bg1"/>
                </a:solidFill>
              </a:endParaRPr>
            </a:p>
          </p:txBody>
        </p:sp>
      </p:grpSp>
    </p:spTree>
    <p:extLst>
      <p:ext uri="{BB962C8B-B14F-4D97-AF65-F5344CB8AC3E}">
        <p14:creationId xmlns:p14="http://schemas.microsoft.com/office/powerpoint/2010/main" val="333871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500"/>
                                        <p:tgtEl>
                                          <p:spTgt spid="1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Interacting with </a:t>
            </a:r>
            <a:br>
              <a:rPr lang="en-US" dirty="0"/>
            </a:br>
            <a:r>
              <a:rPr lang="en-US" dirty="0"/>
              <a:t>Cosmos DB</a:t>
            </a:r>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a:t>Search</a:t>
            </a:r>
          </a:p>
        </p:txBody>
      </p:sp>
    </p:spTree>
    <p:extLst>
      <p:ext uri="{BB962C8B-B14F-4D97-AF65-F5344CB8AC3E}">
        <p14:creationId xmlns:p14="http://schemas.microsoft.com/office/powerpoint/2010/main" val="267657682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a:t>Azure Search</a:t>
            </a:r>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a:t>Azure Search</a:t>
            </a:r>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ko-KR" altLang="en-US" sz="4400" dirty="0"/>
              <a:t>기업의 클라우드 개발자</a:t>
            </a:r>
            <a:r>
              <a:rPr lang="en-US" altLang="ko-KR" sz="4400" dirty="0"/>
              <a:t>,</a:t>
            </a:r>
            <a:r>
              <a:rPr lang="ko-KR" altLang="en-US" sz="4400" dirty="0"/>
              <a:t> 클라우드 기반 개발사</a:t>
            </a:r>
            <a:r>
              <a:rPr lang="en-US" altLang="ko-KR" sz="4400" dirty="0"/>
              <a:t>, </a:t>
            </a:r>
            <a:r>
              <a:rPr lang="ko-KR" altLang="en-US" sz="4400" dirty="0"/>
              <a:t>아키텍트 등 관리되는 </a:t>
            </a:r>
            <a:r>
              <a:rPr lang="en-US" altLang="ko-KR" sz="4400" dirty="0"/>
              <a:t>search </a:t>
            </a:r>
            <a:r>
              <a:rPr lang="ko-KR" altLang="en-US" sz="4400" dirty="0"/>
              <a:t>솔루션이 필요할때 최선의 선택</a:t>
            </a:r>
            <a:endParaRPr lang="en-US" sz="4400" dirty="0"/>
          </a:p>
        </p:txBody>
      </p:sp>
    </p:spTree>
    <p:extLst>
      <p:ext uri="{BB962C8B-B14F-4D97-AF65-F5344CB8AC3E}">
        <p14:creationId xmlns:p14="http://schemas.microsoft.com/office/powerpoint/2010/main" val="30852343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a:t>
            </a:r>
            <a:r>
              <a:rPr lang="ko-KR" altLang="en-US" sz="3600" dirty="0"/>
              <a:t>기초</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a:t>
            </a:r>
            <a:r>
              <a:rPr lang="ko-KR" altLang="en-US" sz="4000" dirty="0"/>
              <a:t>데이터베이스 기술의 </a:t>
            </a:r>
            <a:r>
              <a:rPr lang="en-US" altLang="ko-KR" sz="4000" dirty="0"/>
              <a:t>“</a:t>
            </a:r>
            <a:r>
              <a:rPr lang="ko-KR" altLang="en-US" sz="4000" dirty="0"/>
              <a:t>서비스화</a:t>
            </a:r>
            <a:r>
              <a:rPr lang="en-US" altLang="ko-KR" sz="4000" dirty="0"/>
              <a:t>＂</a:t>
            </a:r>
            <a:endParaRPr lang="en-US" sz="4000" dirty="0"/>
          </a:p>
          <a:p>
            <a:r>
              <a:rPr lang="ko-KR" altLang="en-US" sz="4000" dirty="0"/>
              <a:t>관리되는 서비스</a:t>
            </a:r>
            <a:endParaRPr lang="en-US" sz="4000" dirty="0"/>
          </a:p>
          <a:p>
            <a:r>
              <a:rPr lang="ko-KR" altLang="en-US" sz="4000" dirty="0"/>
              <a:t>엔터프라이즈 환경을 지원 </a:t>
            </a:r>
            <a:r>
              <a:rPr lang="en-US" sz="4000" dirty="0"/>
              <a:t>HA, DR, Backups, replication </a:t>
            </a:r>
            <a:r>
              <a:rPr lang="ko-KR" altLang="en-US" sz="4000" dirty="0"/>
              <a:t>등</a:t>
            </a:r>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단순한 </a:t>
            </a:r>
            <a:r>
              <a:rPr lang="en-US" sz="3600" dirty="0">
                <a:solidFill>
                  <a:srgbClr val="0088EE"/>
                </a:solidFill>
                <a:latin typeface="Segoe UI Light" panose="020B0502040204020203" pitchFamily="34" charset="0"/>
                <a:cs typeface="Segoe UI Light" panose="020B0502040204020203" pitchFamily="34" charset="0"/>
              </a:rPr>
              <a:t>HTTP/JSON API </a:t>
            </a:r>
            <a:r>
              <a:rPr lang="ko-KR" altLang="en-US" sz="3600" dirty="0">
                <a:solidFill>
                  <a:srgbClr val="0088EE"/>
                </a:solidFill>
                <a:latin typeface="Segoe UI Light" panose="020B0502040204020203" pitchFamily="34" charset="0"/>
                <a:cs typeface="Segoe UI Light" panose="020B0502040204020203" pitchFamily="34" charset="0"/>
              </a:rPr>
              <a:t>로 색인</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문서 업데이트</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검색이 가능</a:t>
            </a:r>
            <a:endParaRPr lang="en-US" sz="3600" dirty="0">
              <a:solidFill>
                <a:srgbClr val="0088EE"/>
              </a:solidFill>
              <a:latin typeface="Segoe UI Light" panose="020B0502040204020203" pitchFamily="34" charset="0"/>
              <a:cs typeface="Segoe UI Light" panose="020B0502040204020203" pitchFamily="34" charset="0"/>
            </a:endParaRPr>
          </a:p>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사용자 친화적인 키워드 검색</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선언자 이용 가능</a:t>
            </a:r>
            <a:r>
              <a:rPr lang="en-US" sz="3600" dirty="0">
                <a:solidFill>
                  <a:srgbClr val="0088EE"/>
                </a:solidFill>
                <a:latin typeface="Segoe UI Light" panose="020B0502040204020203" pitchFamily="34" charset="0"/>
                <a:cs typeface="Segoe UI Light" panose="020B0502040204020203" pitchFamily="34" charset="0"/>
              </a:rPr>
              <a:t>(+, -, *, “”, etc.)</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Suggestions (</a:t>
            </a:r>
            <a:r>
              <a:rPr lang="ko-KR" altLang="en-US" sz="3600" dirty="0">
                <a:solidFill>
                  <a:srgbClr val="0088EE"/>
                </a:solidFill>
                <a:latin typeface="Segoe UI Light" panose="020B0502040204020203" pitchFamily="34" charset="0"/>
                <a:cs typeface="Segoe UI Light" panose="020B0502040204020203" pitchFamily="34" charset="0"/>
              </a:rPr>
              <a:t>자동 컴파일</a:t>
            </a:r>
            <a:r>
              <a:rPr lang="en-US" sz="3600" dirty="0">
                <a:solidFill>
                  <a:srgbClr val="0088EE"/>
                </a:solidFill>
                <a:latin typeface="Segoe UI Light" panose="020B0502040204020203" pitchFamily="34" charset="0"/>
                <a:cs typeface="Segoe UI Light" panose="020B0502040204020203" pitchFamily="34" charset="0"/>
              </a:rPr>
              <a:t>)</a:t>
            </a:r>
          </a:p>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검색과 조합되는 다양한 구조적 쿼리 </a:t>
            </a:r>
            <a:r>
              <a:rPr lang="en-US" sz="3600" dirty="0">
                <a:solidFill>
                  <a:srgbClr val="0088EE"/>
                </a:solidFill>
                <a:latin typeface="Segoe UI Light" panose="020B0502040204020203" pitchFamily="34" charset="0"/>
                <a:cs typeface="Segoe UI Light" panose="020B0502040204020203" pitchFamily="34" charset="0"/>
              </a:rPr>
              <a:t>(filter, select, sort) </a:t>
            </a:r>
            <a:r>
              <a:rPr lang="ko-KR" altLang="en-US" sz="3600" dirty="0">
                <a:solidFill>
                  <a:srgbClr val="0088EE"/>
                </a:solidFill>
                <a:latin typeface="Segoe UI Light" panose="020B0502040204020203" pitchFamily="34" charset="0"/>
                <a:cs typeface="Segoe UI Light" panose="020B0502040204020203" pitchFamily="34" charset="0"/>
              </a:rPr>
              <a:t>지원</a:t>
            </a:r>
            <a:endParaRPr lang="en-US" sz="3600" dirty="0">
              <a:solidFill>
                <a:srgbClr val="0088EE"/>
              </a:solidFill>
              <a:latin typeface="Segoe UI Light" panose="020B0502040204020203" pitchFamily="34" charset="0"/>
              <a:cs typeface="Segoe UI Light" panose="020B0502040204020203" pitchFamily="34" charset="0"/>
            </a:endParaRPr>
          </a:p>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모델검색 결과 유사도에 따른 </a:t>
            </a:r>
            <a:r>
              <a:rPr lang="en-US" altLang="ko-KR" sz="3600" dirty="0">
                <a:solidFill>
                  <a:srgbClr val="0088EE"/>
                </a:solidFill>
                <a:latin typeface="Segoe UI Light" panose="020B0502040204020203" pitchFamily="34" charset="0"/>
                <a:cs typeface="Segoe UI Light" panose="020B0502040204020203" pitchFamily="34" charset="0"/>
              </a:rPr>
              <a:t>scoring profile</a:t>
            </a:r>
            <a:endParaRPr lang="en-US" sz="3600" dirty="0">
              <a:solidFill>
                <a:srgbClr val="0088EE"/>
              </a:solidFill>
              <a:latin typeface="Segoe UI Light" panose="020B0502040204020203" pitchFamily="34" charset="0"/>
              <a:cs typeface="Segoe UI Light" panose="020B0502040204020203" pitchFamily="34" charset="0"/>
            </a:endParaRPr>
          </a:p>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필터링</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정렬</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랭킹과 통합된 </a:t>
            </a:r>
            <a:r>
              <a:rPr lang="en-US" altLang="ko-KR" sz="3600" dirty="0">
                <a:solidFill>
                  <a:srgbClr val="0088EE"/>
                </a:solidFill>
                <a:latin typeface="Segoe UI Light" panose="020B0502040204020203" pitchFamily="34" charset="0"/>
                <a:cs typeface="Segoe UI Light" panose="020B0502040204020203" pitchFamily="34" charset="0"/>
              </a:rPr>
              <a:t>Geo-spatial  </a:t>
            </a:r>
            <a:r>
              <a:rPr lang="ko-KR" altLang="en-US" sz="3600" dirty="0">
                <a:solidFill>
                  <a:srgbClr val="0088EE"/>
                </a:solidFill>
                <a:latin typeface="Segoe UI Light" panose="020B0502040204020203" pitchFamily="34" charset="0"/>
                <a:cs typeface="Segoe UI Light" panose="020B0502040204020203" pitchFamily="34" charset="0"/>
              </a:rPr>
              <a:t>지원</a:t>
            </a:r>
            <a:endParaRPr lang="en-US" sz="3600" dirty="0">
              <a:solidFill>
                <a:srgbClr val="0088E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walkthrough</a:t>
            </a:r>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Choose Tier</a:t>
            </a:r>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Global Availability</a:t>
            </a:r>
          </a:p>
        </p:txBody>
      </p:sp>
    </p:spTree>
    <p:extLst>
      <p:ext uri="{BB962C8B-B14F-4D97-AF65-F5344CB8AC3E}">
        <p14:creationId xmlns:p14="http://schemas.microsoft.com/office/powerpoint/2010/main" val="426227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Scale Up</a:t>
            </a:r>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Manage Indexes</a:t>
            </a:r>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895561711"/>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Data size</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Gigabytes </a:t>
                      </a:r>
                      <a:r>
                        <a:rPr lang="en-US" sz="2800" b="0" i="1" dirty="0">
                          <a:ln>
                            <a:solidFill>
                              <a:schemeClr val="bg1">
                                <a:alpha val="0"/>
                              </a:schemeClr>
                            </a:solidFill>
                          </a:ln>
                          <a:solidFill>
                            <a:schemeClr val="bg1">
                              <a:alpha val="99000"/>
                            </a:schemeClr>
                          </a:solidFill>
                          <a:latin typeface="+mj-lt"/>
                        </a:rPr>
                        <a:t>(Terabytes)</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Petabytes </a:t>
                      </a:r>
                      <a:r>
                        <a:rPr lang="en-US" sz="2800" b="0" i="1" kern="1200" dirty="0">
                          <a:ln>
                            <a:solidFill>
                              <a:schemeClr val="bg1">
                                <a:alpha val="0"/>
                              </a:schemeClr>
                            </a:solidFill>
                          </a:ln>
                          <a:solidFill>
                            <a:schemeClr val="bg1">
                              <a:alpha val="99000"/>
                            </a:schemeClr>
                          </a:solidFill>
                          <a:latin typeface="+mj-lt"/>
                          <a:ea typeface="+mn-ea"/>
                          <a:cs typeface="+mn-cs"/>
                        </a:rPr>
                        <a:t>(Hexabytes)</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Access</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Interactive and Batch</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Batch</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Updates</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Read</a:t>
                      </a:r>
                      <a:r>
                        <a:rPr lang="en-US" sz="2800" b="0" i="0" baseline="0" dirty="0">
                          <a:ln>
                            <a:solidFill>
                              <a:schemeClr val="bg1">
                                <a:alpha val="0"/>
                              </a:schemeClr>
                            </a:solidFill>
                          </a:ln>
                          <a:solidFill>
                            <a:schemeClr val="bg1">
                              <a:alpha val="99000"/>
                            </a:schemeClr>
                          </a:solidFill>
                          <a:latin typeface="+mj-lt"/>
                        </a:rPr>
                        <a:t> / Write </a:t>
                      </a:r>
                      <a:r>
                        <a:rPr lang="ko-KR" altLang="en-US" sz="2800" b="0" i="0" baseline="0" dirty="0">
                          <a:ln>
                            <a:solidFill>
                              <a:schemeClr val="bg1">
                                <a:alpha val="0"/>
                              </a:schemeClr>
                            </a:solidFill>
                          </a:ln>
                          <a:solidFill>
                            <a:schemeClr val="bg1">
                              <a:alpha val="99000"/>
                            </a:schemeClr>
                          </a:solidFill>
                          <a:latin typeface="+mj-lt"/>
                        </a:rPr>
                        <a:t>다수 실행</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Writ</a:t>
                      </a:r>
                      <a:r>
                        <a:rPr lang="ko-KR" altLang="en-US" sz="2800" b="0" i="0" dirty="0">
                          <a:ln>
                            <a:solidFill>
                              <a:schemeClr val="bg1">
                                <a:alpha val="0"/>
                              </a:schemeClr>
                            </a:solidFill>
                          </a:ln>
                          <a:solidFill>
                            <a:schemeClr val="bg1">
                              <a:alpha val="99000"/>
                            </a:schemeClr>
                          </a:solidFill>
                          <a:latin typeface="+mj-lt"/>
                        </a:rPr>
                        <a:t>는 한번</a:t>
                      </a:r>
                      <a:r>
                        <a:rPr lang="en-US" sz="2800" b="0" i="0" dirty="0">
                          <a:ln>
                            <a:solidFill>
                              <a:schemeClr val="bg1">
                                <a:alpha val="0"/>
                              </a:schemeClr>
                            </a:solidFill>
                          </a:ln>
                          <a:solidFill>
                            <a:schemeClr val="bg1">
                              <a:alpha val="99000"/>
                            </a:schemeClr>
                          </a:solidFill>
                          <a:latin typeface="+mj-lt"/>
                        </a:rPr>
                        <a:t>, Read</a:t>
                      </a:r>
                      <a:r>
                        <a:rPr lang="en-US" sz="2800" b="0" i="0" baseline="0" dirty="0">
                          <a:ln>
                            <a:solidFill>
                              <a:schemeClr val="bg1">
                                <a:alpha val="0"/>
                              </a:schemeClr>
                            </a:solidFill>
                          </a:ln>
                          <a:solidFill>
                            <a:schemeClr val="bg1">
                              <a:alpha val="99000"/>
                            </a:schemeClr>
                          </a:solidFill>
                          <a:latin typeface="+mj-lt"/>
                        </a:rPr>
                        <a:t> </a:t>
                      </a:r>
                      <a:r>
                        <a:rPr lang="ko-KR" altLang="en-US" sz="2800" b="0" i="0" baseline="0" dirty="0">
                          <a:ln>
                            <a:solidFill>
                              <a:schemeClr val="bg1">
                                <a:alpha val="0"/>
                              </a:schemeClr>
                            </a:solidFill>
                          </a:ln>
                          <a:solidFill>
                            <a:schemeClr val="bg1">
                              <a:alpha val="99000"/>
                            </a:schemeClr>
                          </a:solidFill>
                          <a:latin typeface="+mj-lt"/>
                        </a:rPr>
                        <a:t>다수 실행</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Structure</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ko-KR" altLang="en-US" sz="2800" b="0" i="0" dirty="0">
                          <a:ln>
                            <a:solidFill>
                              <a:schemeClr val="bg1">
                                <a:alpha val="0"/>
                              </a:schemeClr>
                            </a:solidFill>
                          </a:ln>
                          <a:solidFill>
                            <a:schemeClr val="bg1">
                              <a:alpha val="99000"/>
                            </a:schemeClr>
                          </a:solidFill>
                          <a:latin typeface="+mj-lt"/>
                        </a:rPr>
                        <a:t>정적 스키마</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ko-KR" altLang="en-US" sz="2800" b="0" i="0" dirty="0">
                          <a:ln>
                            <a:solidFill>
                              <a:schemeClr val="bg1">
                                <a:alpha val="0"/>
                              </a:schemeClr>
                            </a:solidFill>
                          </a:ln>
                          <a:solidFill>
                            <a:schemeClr val="bg1">
                              <a:alpha val="99000"/>
                            </a:schemeClr>
                          </a:solidFill>
                          <a:latin typeface="+mj-lt"/>
                        </a:rPr>
                        <a:t>동적 스키마</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Integrity</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High (ACID)</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Low</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a:solidFill>
                            <a:schemeClr val="bg1">
                              <a:lumMod val="75000"/>
                            </a:schemeClr>
                          </a:solidFill>
                          <a:latin typeface="+mj-lt"/>
                          <a:ea typeface="+mn-ea"/>
                          <a:cs typeface="Segoe UI" panose="020B0502040204020203" pitchFamily="34" charset="0"/>
                        </a:rPr>
                        <a:t>Scaling</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ko-KR" altLang="en-US" sz="2800" b="0" i="0" dirty="0">
                          <a:ln>
                            <a:solidFill>
                              <a:schemeClr val="bg1">
                                <a:alpha val="0"/>
                              </a:schemeClr>
                            </a:solidFill>
                          </a:ln>
                          <a:solidFill>
                            <a:schemeClr val="bg1">
                              <a:alpha val="99000"/>
                            </a:schemeClr>
                          </a:solidFill>
                          <a:latin typeface="+mj-lt"/>
                        </a:rPr>
                        <a:t>비선형</a:t>
                      </a:r>
                      <a:r>
                        <a:rPr lang="en-US" altLang="ko-KR" sz="2800" b="0" i="0" dirty="0">
                          <a:ln>
                            <a:solidFill>
                              <a:schemeClr val="bg1">
                                <a:alpha val="0"/>
                              </a:schemeClr>
                            </a:solidFill>
                          </a:ln>
                          <a:solidFill>
                            <a:schemeClr val="bg1">
                              <a:alpha val="99000"/>
                            </a:schemeClr>
                          </a:solidFill>
                          <a:latin typeface="+mj-lt"/>
                        </a:rPr>
                        <a:t>(</a:t>
                      </a:r>
                      <a:r>
                        <a:rPr lang="en-US" sz="2800" b="0" i="0" dirty="0">
                          <a:ln>
                            <a:solidFill>
                              <a:schemeClr val="bg1">
                                <a:alpha val="0"/>
                              </a:schemeClr>
                            </a:solidFill>
                          </a:ln>
                          <a:solidFill>
                            <a:schemeClr val="bg1">
                              <a:alpha val="99000"/>
                            </a:schemeClr>
                          </a:solidFill>
                          <a:latin typeface="+mj-lt"/>
                        </a:rPr>
                        <a:t>Nonlinear)</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ko-KR" altLang="en-US" sz="2800" b="0" i="0" dirty="0">
                          <a:ln>
                            <a:solidFill>
                              <a:schemeClr val="bg1">
                                <a:alpha val="0"/>
                              </a:schemeClr>
                            </a:solidFill>
                          </a:ln>
                          <a:solidFill>
                            <a:schemeClr val="bg1">
                              <a:alpha val="99000"/>
                            </a:schemeClr>
                          </a:solidFill>
                          <a:latin typeface="+mj-lt"/>
                        </a:rPr>
                        <a:t>선형</a:t>
                      </a:r>
                      <a:r>
                        <a:rPr lang="en-US" altLang="ko-KR" sz="2800" b="0" i="0" dirty="0">
                          <a:ln>
                            <a:solidFill>
                              <a:schemeClr val="bg1">
                                <a:alpha val="0"/>
                              </a:schemeClr>
                            </a:solidFill>
                          </a:ln>
                          <a:solidFill>
                            <a:schemeClr val="bg1">
                              <a:alpha val="99000"/>
                            </a:schemeClr>
                          </a:solidFill>
                          <a:latin typeface="+mj-lt"/>
                        </a:rPr>
                        <a:t>(</a:t>
                      </a:r>
                      <a:r>
                        <a:rPr lang="en-US" sz="2800" b="0" i="0" dirty="0">
                          <a:ln>
                            <a:solidFill>
                              <a:schemeClr val="bg1">
                                <a:alpha val="0"/>
                              </a:schemeClr>
                            </a:solidFill>
                          </a:ln>
                          <a:solidFill>
                            <a:schemeClr val="bg1">
                              <a:alpha val="99000"/>
                            </a:schemeClr>
                          </a:solidFill>
                          <a:latin typeface="+mj-lt"/>
                        </a:rPr>
                        <a:t>Linear)</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Relational DB vs. Hadoop</a:t>
            </a:r>
          </a:p>
        </p:txBody>
      </p:sp>
    </p:spTree>
    <p:extLst>
      <p:ext uri="{BB962C8B-B14F-4D97-AF65-F5344CB8AC3E}">
        <p14:creationId xmlns:p14="http://schemas.microsoft.com/office/powerpoint/2010/main" val="26682661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HDInsight </a:t>
            </a:r>
            <a:r>
              <a:rPr lang="ko-KR" altLang="en-US" sz="3600" dirty="0"/>
              <a:t>개발 </a:t>
            </a:r>
            <a:r>
              <a:rPr lang="en-US" altLang="ko-KR" sz="3600" dirty="0"/>
              <a:t>– </a:t>
            </a:r>
            <a:r>
              <a:rPr lang="ko-KR" altLang="en-US" sz="3600" dirty="0"/>
              <a:t>기존 개발 생태계 활용</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a:t>…</a:t>
            </a:r>
          </a:p>
        </p:txBody>
      </p:sp>
    </p:spTree>
    <p:extLst>
      <p:ext uri="{BB962C8B-B14F-4D97-AF65-F5344CB8AC3E}">
        <p14:creationId xmlns:p14="http://schemas.microsoft.com/office/powerpoint/2010/main" val="17993283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a:t>
            </a:r>
            <a:r>
              <a:rPr lang="ko-KR" altLang="en-US" sz="3600" dirty="0">
                <a:solidFill>
                  <a:srgbClr val="0072C6"/>
                </a:solidFill>
              </a:rPr>
              <a:t>기초</a:t>
            </a:r>
            <a:endParaRPr lang="en-US" dirty="0"/>
          </a:p>
        </p:txBody>
      </p:sp>
      <p:sp>
        <p:nvSpPr>
          <p:cNvPr id="3" name="Content Placeholder 2"/>
          <p:cNvSpPr>
            <a:spLocks noGrp="1"/>
          </p:cNvSpPr>
          <p:nvPr>
            <p:ph sz="quarter" idx="10"/>
          </p:nvPr>
        </p:nvSpPr>
        <p:spPr/>
        <p:txBody>
          <a:bodyPr/>
          <a:lstStyle/>
          <a:p>
            <a:r>
              <a:rPr lang="en-US" sz="4000" dirty="0" err="1"/>
              <a:t>ElasticScale</a:t>
            </a:r>
            <a:r>
              <a:rPr lang="en-US" sz="4000" dirty="0"/>
              <a:t> </a:t>
            </a:r>
            <a:r>
              <a:rPr lang="ko-KR" altLang="en-US" sz="4000" dirty="0"/>
              <a:t>기술로 수평확장</a:t>
            </a:r>
            <a:r>
              <a:rPr lang="en-US" altLang="ko-KR" sz="4000" dirty="0"/>
              <a:t>(Scale out)</a:t>
            </a:r>
            <a:endParaRPr lang="en-US" sz="4000" dirty="0"/>
          </a:p>
          <a:p>
            <a:r>
              <a:rPr lang="ko-KR" altLang="en-US" sz="4000" dirty="0"/>
              <a:t>추가적인 데이터 보호를 위한</a:t>
            </a:r>
            <a:r>
              <a:rPr lang="en-US" altLang="ko-KR" sz="4000" dirty="0"/>
              <a:t>, </a:t>
            </a:r>
            <a:r>
              <a:rPr lang="ko-KR" altLang="en-US" sz="4000" dirty="0"/>
              <a:t>내장된 지역 데이터베이스 복사본</a:t>
            </a:r>
            <a:endParaRPr lang="en-US" sz="4000" dirty="0"/>
          </a:p>
          <a:p>
            <a:r>
              <a:rPr lang="en-US" sz="4000" dirty="0"/>
              <a:t>99.99%</a:t>
            </a:r>
            <a:r>
              <a:rPr lang="ko-KR" altLang="en-US" sz="4000" dirty="0"/>
              <a:t>의 </a:t>
            </a:r>
            <a:r>
              <a:rPr lang="en-US" altLang="ko-KR" sz="4000" dirty="0"/>
              <a:t>SLA </a:t>
            </a:r>
            <a:r>
              <a:rPr lang="ko-KR" altLang="en-US" sz="4000" dirty="0"/>
              <a:t>보장</a:t>
            </a:r>
            <a:endParaRPr lang="en-US" sz="4000" dirty="0"/>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z="3600" dirty="0"/>
              <a:t>HDInsight </a:t>
            </a:r>
            <a:r>
              <a:rPr lang="ko-KR" altLang="en-US" sz="3600" dirty="0"/>
              <a:t>개발 </a:t>
            </a:r>
            <a:r>
              <a:rPr lang="en-US" sz="3600" dirty="0"/>
              <a:t>– Microsoft .NET</a:t>
            </a:r>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clients</a:t>
            </a:r>
          </a:p>
        </p:txBody>
      </p:sp>
    </p:spTree>
    <p:extLst>
      <p:ext uri="{BB962C8B-B14F-4D97-AF65-F5344CB8AC3E}">
        <p14:creationId xmlns:p14="http://schemas.microsoft.com/office/powerpoint/2010/main" val="33162266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HDInsight </a:t>
            </a:r>
            <a:r>
              <a:rPr lang="ko-KR" altLang="en-US" sz="3600" dirty="0"/>
              <a:t>개발 </a:t>
            </a:r>
            <a:r>
              <a:rPr lang="en-US" sz="3600" dirty="0"/>
              <a:t>– DevOps / IT Pros</a:t>
            </a:r>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p>
        </p:txBody>
      </p:sp>
    </p:spTree>
    <p:extLst>
      <p:ext uri="{BB962C8B-B14F-4D97-AF65-F5344CB8AC3E}">
        <p14:creationId xmlns:p14="http://schemas.microsoft.com/office/powerpoint/2010/main" val="23452771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Warehousing</a:t>
            </a:r>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Azure SQL Data</a:t>
                </a:r>
                <a:br>
                  <a:rPr lang="en-US" sz="2000" kern="0" dirty="0">
                    <a:solidFill>
                      <a:srgbClr val="515151"/>
                    </a:solidFill>
                    <a:latin typeface="Segoe UI Semilight" panose="020B0402040204020203" pitchFamily="34" charset="0"/>
                    <a:cs typeface="Segoe UI Semilight" panose="020B0402040204020203" pitchFamily="34" charset="0"/>
                  </a:rPr>
                </a:br>
                <a:r>
                  <a:rPr lang="en-US" sz="2000" kern="0" dirty="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Elastic scale &amp; </a:t>
            </a:r>
            <a:r>
              <a:rPr lang="ko-KR" altLang="en-US" sz="2400" dirty="0">
                <a:gradFill>
                  <a:gsLst>
                    <a:gs pos="0">
                      <a:srgbClr val="FFFFFF"/>
                    </a:gs>
                    <a:gs pos="100000">
                      <a:srgbClr val="FFFFFF"/>
                    </a:gs>
                  </a:gsLst>
                  <a:lin ang="5400000" scaled="0"/>
                </a:gradFill>
                <a:ea typeface="Segoe UI" pitchFamily="34" charset="0"/>
                <a:cs typeface="Segoe UI" pitchFamily="34" charset="0"/>
              </a:rPr>
              <a:t>성능</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ko-KR" altLang="en-US" sz="2400" dirty="0">
                <a:gradFill>
                  <a:gsLst>
                    <a:gs pos="0">
                      <a:srgbClr val="FFFFFF"/>
                    </a:gs>
                    <a:gs pos="100000">
                      <a:srgbClr val="FFFFFF"/>
                    </a:gs>
                  </a:gsLst>
                  <a:lin ang="5400000" scaled="0"/>
                </a:gradFill>
                <a:ea typeface="Segoe UI" pitchFamily="34" charset="0"/>
                <a:cs typeface="Segoe UI" pitchFamily="34" charset="0"/>
              </a:rPr>
              <a:t>저렴한 비용 및 성능</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632437" y="1966475"/>
            <a:ext cx="3200400" cy="1754326"/>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rgbClr val="0088EE"/>
                </a:solidFill>
                <a:latin typeface="Segoe UI Light"/>
              </a:rPr>
              <a:t>Petabyte</a:t>
            </a:r>
            <a:r>
              <a:rPr lang="ko-KR" altLang="en-US" dirty="0">
                <a:solidFill>
                  <a:srgbClr val="0088EE"/>
                </a:solidFill>
                <a:latin typeface="Segoe UI Light"/>
              </a:rPr>
              <a:t>의 데이터까지 확장</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대규모 병렬처리</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수초 내에 즉시 컴퓨팅 확장</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관계형</a:t>
            </a:r>
            <a:r>
              <a:rPr lang="en-US" altLang="ko-KR" dirty="0">
                <a:solidFill>
                  <a:srgbClr val="0088EE"/>
                </a:solidFill>
                <a:latin typeface="Segoe UI Light"/>
              </a:rPr>
              <a:t> </a:t>
            </a:r>
            <a:r>
              <a:rPr lang="ko-KR" altLang="en-US" dirty="0">
                <a:solidFill>
                  <a:srgbClr val="0088EE"/>
                </a:solidFill>
                <a:latin typeface="Segoe UI Light"/>
              </a:rPr>
              <a:t>및 비정형 쿼리</a:t>
            </a:r>
            <a:endParaRPr lang="en-US" dirty="0">
              <a:solidFill>
                <a:srgbClr val="0088EE"/>
              </a:solidFill>
              <a:latin typeface="Segoe UI Light"/>
            </a:endParaRP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ko-KR" altLang="en-US" dirty="0">
                <a:solidFill>
                  <a:srgbClr val="0088EE"/>
                </a:solidFill>
                <a:latin typeface="Segoe UI Light"/>
              </a:rPr>
              <a:t>수분내에 실행</a:t>
            </a:r>
            <a:endParaRPr lang="en-US" altLang="ko-KR" dirty="0">
              <a:solidFill>
                <a:srgbClr val="0088EE"/>
              </a:solidFill>
              <a:latin typeface="Segoe UI Light"/>
            </a:endParaRPr>
          </a:p>
          <a:p>
            <a:pPr>
              <a:lnSpc>
                <a:spcPct val="90000"/>
              </a:lnSpc>
              <a:spcAft>
                <a:spcPts val="1200"/>
              </a:spcAft>
            </a:pPr>
            <a:r>
              <a:rPr lang="en-US" dirty="0">
                <a:solidFill>
                  <a:srgbClr val="0088EE"/>
                </a:solidFill>
                <a:latin typeface="Segoe UI Light"/>
              </a:rPr>
              <a:t>Azure ML PowerBI &amp; ADF</a:t>
            </a:r>
            <a:r>
              <a:rPr lang="ko-KR" altLang="en-US" dirty="0">
                <a:solidFill>
                  <a:srgbClr val="0088EE"/>
                </a:solidFill>
                <a:latin typeface="Segoe UI Light"/>
              </a:rPr>
              <a:t>와 통합</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기업환경 지원</a:t>
            </a:r>
            <a:endParaRPr lang="en-US" dirty="0">
              <a:solidFill>
                <a:srgbClr val="0088EE"/>
              </a:solidFill>
              <a:latin typeface="Segoe UI Light"/>
            </a:endParaRP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099036"/>
          </a:xfrm>
          <a:prstGeom prst="rect">
            <a:avLst/>
          </a:prstGeom>
          <a:noFill/>
          <a:ln>
            <a:noFill/>
          </a:ln>
        </p:spPr>
        <p:txBody>
          <a:bodyPr wrap="square" lIns="182880" tIns="146304" rIns="182880" bIns="146304" rtlCol="0">
            <a:spAutoFit/>
          </a:bodyPr>
          <a:lstStyle/>
          <a:p>
            <a:pPr>
              <a:lnSpc>
                <a:spcPct val="90000"/>
              </a:lnSpc>
              <a:spcAft>
                <a:spcPts val="1200"/>
              </a:spcAft>
            </a:pPr>
            <a:r>
              <a:rPr lang="ko-KR" altLang="en-US" dirty="0">
                <a:solidFill>
                  <a:srgbClr val="0088EE"/>
                </a:solidFill>
                <a:latin typeface="Segoe UI Light"/>
              </a:rPr>
              <a:t>컴퓨팅 및 저장소에 대한 단순 과금 정책</a:t>
            </a:r>
            <a:endParaRPr lang="en-US" altLang="ko-KR"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사용한 만큼만 지불</a:t>
            </a:r>
            <a:r>
              <a:rPr lang="en-US" altLang="ko-KR" dirty="0">
                <a:solidFill>
                  <a:srgbClr val="0088EE"/>
                </a:solidFill>
                <a:latin typeface="Segoe UI Light"/>
              </a:rPr>
              <a:t>, </a:t>
            </a:r>
            <a:r>
              <a:rPr lang="ko-KR" altLang="en-US" dirty="0">
                <a:solidFill>
                  <a:srgbClr val="0088EE"/>
                </a:solidFill>
                <a:latin typeface="Segoe UI Light"/>
              </a:rPr>
              <a:t>필요할 경우 </a:t>
            </a:r>
            <a:r>
              <a:rPr lang="en-US" dirty="0">
                <a:solidFill>
                  <a:srgbClr val="0088EE"/>
                </a:solidFill>
                <a:latin typeface="Segoe UI Light"/>
              </a:rPr>
              <a:t>dynamic pause </a:t>
            </a:r>
            <a:r>
              <a:rPr lang="ko-KR" altLang="en-US" dirty="0">
                <a:solidFill>
                  <a:srgbClr val="0088EE"/>
                </a:solidFill>
                <a:latin typeface="Segoe UI Light"/>
              </a:rPr>
              <a:t>사용</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재개발이나 수정 없이 </a:t>
            </a:r>
            <a:r>
              <a:rPr lang="en-US" altLang="ko-KR" dirty="0">
                <a:solidFill>
                  <a:srgbClr val="0088EE"/>
                </a:solidFill>
                <a:latin typeface="Segoe UI Light"/>
              </a:rPr>
              <a:t>DW</a:t>
            </a:r>
            <a:r>
              <a:rPr lang="ko-KR" altLang="en-US" dirty="0">
                <a:solidFill>
                  <a:srgbClr val="0088EE"/>
                </a:solidFill>
                <a:latin typeface="Segoe UI Light"/>
              </a:rPr>
              <a:t>를 클라우드에서 활용</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Lake</a:t>
            </a:r>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a:solidFill>
                    <a:srgbClr val="FFFFFF"/>
                  </a:solidFill>
                  <a:latin typeface="Segoe UI Semilight" panose="020B0402040204020203" pitchFamily="34" charset="0"/>
                  <a:cs typeface="Segoe UI Semilight" panose="020B0402040204020203" pitchFamily="34" charset="0"/>
                </a:rPr>
                <a:t>Data Lake</a:t>
              </a:r>
            </a:p>
          </p:txBody>
        </p:sp>
      </p:grpSp>
    </p:spTree>
    <p:extLst>
      <p:ext uri="{BB962C8B-B14F-4D97-AF65-F5344CB8AC3E}">
        <p14:creationId xmlns:p14="http://schemas.microsoft.com/office/powerpoint/2010/main" val="11325363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a:solidFill>
                  <a:srgbClr val="343434"/>
                </a:solidFill>
              </a:rPr>
              <a:t>Azure Data Lake </a:t>
            </a:r>
            <a:r>
              <a:rPr lang="ko-KR" altLang="en-US" sz="4800" dirty="0">
                <a:solidFill>
                  <a:srgbClr val="343434"/>
                </a:solidFill>
              </a:rPr>
              <a:t>서비스</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ko-KR" altLang="en-US" sz="3200" dirty="0">
                <a:solidFill>
                  <a:srgbClr val="0088EE"/>
                </a:solidFill>
                <a:latin typeface="+mj-lt"/>
                <a:ea typeface="Segoe UI" pitchFamily="34" charset="0"/>
              </a:rPr>
              <a:t>대량의 데이터를 저장하고 관리</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ko-KR" altLang="en-US" sz="3200" dirty="0">
                <a:solidFill>
                  <a:srgbClr val="0088EE"/>
                </a:solidFill>
                <a:latin typeface="+mj-lt"/>
                <a:ea typeface="Segoe UI" pitchFamily="34" charset="0"/>
              </a:rPr>
              <a:t>최초 형식</a:t>
            </a:r>
            <a:r>
              <a:rPr lang="en-US" altLang="ko-KR" sz="3200" dirty="0">
                <a:solidFill>
                  <a:srgbClr val="0088EE"/>
                </a:solidFill>
                <a:latin typeface="+mj-lt"/>
                <a:ea typeface="Segoe UI" pitchFamily="34" charset="0"/>
              </a:rPr>
              <a:t>(original format)</a:t>
            </a:r>
            <a:r>
              <a:rPr lang="ko-KR" altLang="en-US" sz="3200" dirty="0">
                <a:solidFill>
                  <a:srgbClr val="0088EE"/>
                </a:solidFill>
                <a:latin typeface="+mj-lt"/>
                <a:ea typeface="Segoe UI" pitchFamily="34" charset="0"/>
              </a:rPr>
              <a:t>으로 데이터 보관</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ko-KR" altLang="en-US" sz="3200" dirty="0">
                <a:solidFill>
                  <a:srgbClr val="0088EE"/>
                </a:solidFill>
                <a:latin typeface="+mj-lt"/>
                <a:ea typeface="Segoe UI" pitchFamily="34" charset="0"/>
              </a:rPr>
              <a:t>대량 데이터 및 빠른 응답이 필요한 분석 작업에 적합</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ko-KR" altLang="en-US" sz="3200" dirty="0">
                <a:solidFill>
                  <a:srgbClr val="0088EE"/>
                </a:solidFill>
                <a:latin typeface="+mj-lt"/>
                <a:ea typeface="Segoe UI" pitchFamily="34" charset="0"/>
              </a:rPr>
              <a:t>엔터프라이즈급 보안 및 접근 제어</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FFFFF"/>
                  </a:solidFill>
                  <a:latin typeface="Segoe UI Semilight" panose="020B0402040204020203" pitchFamily="34" charset="0"/>
                  <a:cs typeface="Segoe UI Semilight" panose="020B0402040204020203" pitchFamily="34" charset="0"/>
                </a:rPr>
                <a:t>Data Lake</a:t>
              </a: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a:solidFill>
                  <a:srgbClr val="0072C6"/>
                </a:solidFill>
              </a:rPr>
              <a:t>Data Lake </a:t>
            </a:r>
            <a:r>
              <a:rPr lang="ko-KR" altLang="en-US" dirty="0">
                <a:solidFill>
                  <a:srgbClr val="0072C6"/>
                </a:solidFill>
              </a:rPr>
              <a:t>서비스</a:t>
            </a:r>
            <a:br>
              <a:rPr dirty="0">
                <a:solidFill>
                  <a:srgbClr val="343434">
                    <a:lumMod val="75000"/>
                  </a:srgbClr>
                </a:solidFill>
              </a:rPr>
            </a:br>
            <a:r>
              <a:rPr lang="ko-KR" altLang="en-US" dirty="0">
                <a:solidFill>
                  <a:srgbClr val="343434">
                    <a:lumMod val="75000"/>
                  </a:srgbClr>
                </a:solidFill>
              </a:rPr>
              <a:t>대량 데이터를 변환 가능하도록 저장</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a:gradFill>
                  <a:gsLst>
                    <a:gs pos="77483">
                      <a:srgbClr val="FFFFFF"/>
                    </a:gs>
                    <a:gs pos="62252">
                      <a:srgbClr val="FFFFFF"/>
                    </a:gs>
                  </a:gsLst>
                  <a:lin ang="5400000" scaled="0"/>
                </a:gradFill>
              </a:rPr>
              <a:t>Microsoft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Revolution-R</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ko-KR" altLang="en-US" dirty="0">
                <a:solidFill>
                  <a:srgbClr val="CDCCCB"/>
                </a:solidFill>
              </a:rPr>
              <a:t>다른 </a:t>
            </a:r>
            <a:endParaRPr lang="en-US" altLang="ko-KR" dirty="0">
              <a:solidFill>
                <a:srgbClr val="CDCCCB"/>
              </a:solidFill>
            </a:endParaRPr>
          </a:p>
          <a:p>
            <a:pPr algn="ctr" defTabSz="932509"/>
            <a:r>
              <a:rPr lang="ko-KR" altLang="en-US" dirty="0">
                <a:solidFill>
                  <a:srgbClr val="CDCCCB"/>
                </a:solidFill>
              </a:rPr>
              <a:t>분석 솔루션</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a:solidFill>
                    <a:srgbClr val="515151"/>
                  </a:solidFill>
                  <a:latin typeface="Segoe UI Semibold" panose="020B0702040204020203" pitchFamily="34" charset="0"/>
                  <a:cs typeface="Segoe UI Semibold" panose="020B0702040204020203" pitchFamily="34" charset="0"/>
                </a:rPr>
                <a:t>SQL Data</a:t>
              </a:r>
              <a:br>
                <a:rPr lang="en-US" spc="-100" dirty="0">
                  <a:solidFill>
                    <a:srgbClr val="515151"/>
                  </a:solidFill>
                  <a:latin typeface="Segoe UI Semibold" panose="020B0702040204020203" pitchFamily="34" charset="0"/>
                  <a:cs typeface="Segoe UI Semibold" panose="020B0702040204020203" pitchFamily="34" charset="0"/>
                </a:rPr>
              </a:br>
              <a:r>
                <a:rPr lang="en-US" spc="-100" dirty="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a:gradFill>
                    <a:gsLst>
                      <a:gs pos="77483">
                        <a:srgbClr val="FFFFFF"/>
                      </a:gs>
                      <a:gs pos="62252">
                        <a:srgbClr val="FFFFFF"/>
                      </a:gs>
                    </a:gsLst>
                    <a:lin ang="5400000" scaled="0"/>
                  </a:gradFill>
                </a:rPr>
                <a:t>HDInsight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altLang="ko-KR" sz="4000" dirty="0"/>
              <a:t>Azure</a:t>
            </a:r>
            <a:r>
              <a:rPr lang="ko-KR" altLang="en-US" sz="4000" dirty="0"/>
              <a:t>에서 추가적인 데이터베이스 선택</a:t>
            </a:r>
            <a:endParaRPr lang="en-US" sz="4000" dirty="0"/>
          </a:p>
        </p:txBody>
      </p:sp>
      <p:sp>
        <p:nvSpPr>
          <p:cNvPr id="10" name="Content Placeholder 9"/>
          <p:cNvSpPr>
            <a:spLocks noGrp="1"/>
          </p:cNvSpPr>
          <p:nvPr>
            <p:ph sz="quarter" idx="10"/>
          </p:nvPr>
        </p:nvSpPr>
        <p:spPr/>
        <p:txBody>
          <a:bodyPr/>
          <a:lstStyle/>
          <a:p>
            <a:r>
              <a:rPr lang="en-US" sz="3200" dirty="0"/>
              <a:t>Azure Table </a:t>
            </a:r>
            <a:r>
              <a:rPr lang="ko-KR" altLang="en-US" sz="3200" dirty="0"/>
              <a:t>서비스는 </a:t>
            </a:r>
            <a:r>
              <a:rPr lang="en-US" sz="3200" dirty="0"/>
              <a:t>“Big Table” entity </a:t>
            </a:r>
            <a:r>
              <a:rPr lang="ko-KR" altLang="en-US" sz="3200" dirty="0"/>
              <a:t>저장소</a:t>
            </a:r>
            <a:endParaRPr lang="en-US" sz="3200" dirty="0"/>
          </a:p>
          <a:p>
            <a:r>
              <a:rPr lang="en-US" sz="3200" dirty="0"/>
              <a:t>MongoDB</a:t>
            </a:r>
            <a:r>
              <a:rPr lang="ko-KR" altLang="en-US" sz="3200" dirty="0"/>
              <a:t>는 </a:t>
            </a:r>
            <a:r>
              <a:rPr lang="en-US" sz="3200" dirty="0"/>
              <a:t>JSON document </a:t>
            </a:r>
            <a:r>
              <a:rPr lang="ko-KR" altLang="en-US" sz="3200" dirty="0"/>
              <a:t>저장소</a:t>
            </a:r>
            <a:endParaRPr lang="en-US" sz="3200" dirty="0"/>
          </a:p>
          <a:p>
            <a:r>
              <a:rPr lang="en-US" sz="3200" dirty="0"/>
              <a:t>Cassandra </a:t>
            </a:r>
            <a:r>
              <a:rPr lang="ko-KR" altLang="en-US" sz="3200" dirty="0"/>
              <a:t>복제 기능을 제공하는 </a:t>
            </a:r>
            <a:r>
              <a:rPr lang="en-US" sz="3200" dirty="0"/>
              <a:t>column store </a:t>
            </a:r>
            <a:r>
              <a:rPr lang="ko-KR" altLang="en-US" sz="3200" dirty="0"/>
              <a:t>기반 저장소</a:t>
            </a:r>
            <a:r>
              <a:rPr lang="en-US" altLang="ko-KR" sz="3200" dirty="0"/>
              <a:t> </a:t>
            </a:r>
            <a:endParaRPr lang="en-US" sz="3200" dirty="0"/>
          </a:p>
          <a:p>
            <a:r>
              <a:rPr lang="en-US" sz="3200" dirty="0" err="1"/>
              <a:t>Hbase</a:t>
            </a:r>
            <a:r>
              <a:rPr lang="ko-KR" altLang="en-US" sz="3200" dirty="0"/>
              <a:t>는</a:t>
            </a:r>
            <a:r>
              <a:rPr lang="en-US" sz="3200" dirty="0"/>
              <a:t> HDInsight</a:t>
            </a:r>
            <a:r>
              <a:rPr lang="ko-KR" altLang="en-US" sz="3200" dirty="0"/>
              <a:t>에서 사용 가능한 </a:t>
            </a:r>
            <a:r>
              <a:rPr lang="en-US" sz="3200" dirty="0"/>
              <a:t>Big Data (Hadoop) </a:t>
            </a:r>
            <a:r>
              <a:rPr lang="ko-KR" altLang="en-US" sz="3200" dirty="0"/>
              <a:t>저장소</a:t>
            </a:r>
            <a:endParaRPr lang="en-US" sz="3200" dirty="0"/>
          </a:p>
          <a:p>
            <a:r>
              <a:rPr lang="en-US" sz="3200" dirty="0"/>
              <a:t>Azure</a:t>
            </a:r>
            <a:r>
              <a:rPr lang="ko-KR" altLang="en-US" sz="3200" dirty="0"/>
              <a:t>에서 </a:t>
            </a:r>
            <a:r>
              <a:rPr lang="en-US" sz="3200" dirty="0"/>
              <a:t>Oracle VM </a:t>
            </a:r>
            <a:r>
              <a:rPr lang="ko-KR" altLang="en-US" sz="3200" dirty="0"/>
              <a:t>공식지원</a:t>
            </a:r>
            <a:endParaRPr lang="en-US" sz="3200" dirty="0"/>
          </a:p>
          <a:p>
            <a:r>
              <a:rPr lang="en-US" sz="3200" dirty="0"/>
              <a:t>MySQL</a:t>
            </a:r>
            <a:r>
              <a:rPr lang="ko-KR" altLang="en-US" sz="3200" dirty="0"/>
              <a:t>은 </a:t>
            </a:r>
            <a:r>
              <a:rPr lang="en-US" altLang="ko-KR" sz="3200" dirty="0" err="1"/>
              <a:t>ClearDB</a:t>
            </a:r>
            <a:r>
              <a:rPr lang="en-US" altLang="ko-KR" sz="3200" dirty="0"/>
              <a:t> </a:t>
            </a:r>
            <a:r>
              <a:rPr lang="ko-KR" altLang="en-US" sz="3200" dirty="0"/>
              <a:t>파트너를 통해 제공</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어플리케이션은 </a:t>
            </a:r>
            <a:r>
              <a:rPr lang="en-US" altLang="ko-KR" sz="3600" spc="-51" dirty="0">
                <a:solidFill>
                  <a:schemeClr val="bg2"/>
                </a:solidFill>
                <a:latin typeface="+mj-lt"/>
              </a:rPr>
              <a:t>TDS </a:t>
            </a:r>
            <a:r>
              <a:rPr lang="ko-KR" altLang="en-US" sz="3600" spc="-51" dirty="0">
                <a:solidFill>
                  <a:schemeClr val="bg2"/>
                </a:solidFill>
                <a:latin typeface="+mj-lt"/>
              </a:rPr>
              <a:t>프로토콜로 </a:t>
            </a:r>
            <a:r>
              <a:rPr lang="en-US" altLang="ko-KR" sz="3600" spc="-51" dirty="0">
                <a:solidFill>
                  <a:schemeClr val="bg2"/>
                </a:solidFill>
                <a:latin typeface="+mj-lt"/>
              </a:rPr>
              <a:t>SQL Database</a:t>
            </a:r>
            <a:r>
              <a:rPr lang="ko-KR" altLang="en-US" sz="3600" spc="-51" dirty="0">
                <a:solidFill>
                  <a:schemeClr val="bg2"/>
                </a:solidFill>
                <a:latin typeface="+mj-lt"/>
              </a:rPr>
              <a:t>와 통신</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a:solidFill>
                  <a:srgbClr val="FFFFFF"/>
                </a:solidFill>
              </a:rPr>
              <a:t>Microsoft Azure Data Platform</a:t>
            </a:r>
          </a:p>
        </p:txBody>
      </p:sp>
    </p:spTree>
    <p:extLst>
      <p:ext uri="{BB962C8B-B14F-4D97-AF65-F5344CB8AC3E}">
        <p14:creationId xmlns:p14="http://schemas.microsoft.com/office/powerpoint/2010/main" val="14804540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[service] today</a:t>
            </a:r>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1442</TotalTime>
  <Words>7462</Words>
  <Application>Microsoft Office PowerPoint</Application>
  <PresentationFormat>Widescreen</PresentationFormat>
  <Paragraphs>1025</Paragraphs>
  <Slides>94</Slides>
  <Notes>83</Notes>
  <HiddenSlides>11</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94</vt:i4>
      </vt:variant>
    </vt:vector>
  </HeadingPairs>
  <TitlesOfParts>
    <vt:vector size="112" baseType="lpstr">
      <vt:lpstr>Avenir LT Pro 45 Book</vt:lpstr>
      <vt:lpstr>ＭＳ Ｐゴシック</vt:lpstr>
      <vt:lpstr>Segoe UI Light (Headings)</vt:lpstr>
      <vt:lpstr>wf_segoe-ui_normal</vt:lpstr>
      <vt:lpstr>Arial</vt:lpstr>
      <vt:lpstr>Calibri</vt:lpstr>
      <vt:lpstr>Calibri Light</vt:lpstr>
      <vt:lpstr>Consolas</vt:lpstr>
      <vt:lpstr>Segoe UI</vt:lpstr>
      <vt:lpstr>Segoe UI Black</vt:lpstr>
      <vt:lpstr>Segoe UI Light</vt:lpstr>
      <vt:lpstr>Segoe UI Semibold</vt:lpstr>
      <vt:lpstr>Segoe UI Semilight</vt:lpstr>
      <vt:lpstr>Wingdings</vt:lpstr>
      <vt:lpstr>Wingdings 3</vt:lpstr>
      <vt:lpstr>1_Azure Event</vt:lpstr>
      <vt:lpstr>5-30629_Build_Template_WHITE</vt:lpstr>
      <vt:lpstr>Visio</vt:lpstr>
      <vt:lpstr>Azure 데이터</vt:lpstr>
      <vt:lpstr>Agenda</vt:lpstr>
      <vt:lpstr>SQL Database</vt:lpstr>
      <vt:lpstr>PowerPoint Presentation</vt:lpstr>
      <vt:lpstr>Architecture</vt:lpstr>
      <vt:lpstr>서버는 가상 환경</vt:lpstr>
      <vt:lpstr>SQL Database 기초 </vt:lpstr>
      <vt:lpstr>SQL Database 기초</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서버들을 배포</vt:lpstr>
      <vt:lpstr>서버들을 배포</vt:lpstr>
      <vt:lpstr>서버 배포 자동화</vt:lpstr>
      <vt:lpstr>서버 배포 자동화</vt:lpstr>
      <vt:lpstr>Demo: SQL Database Server 와 SQL Database 생성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배포한 SQL Database에 연결</vt:lpstr>
      <vt:lpstr>익숙한 SQL 쿼리 기술 사용</vt:lpstr>
      <vt:lpstr>익숙한 언어를 이용해 DB에 접근</vt:lpstr>
      <vt:lpstr>익숙한 프레임워크를 이용해 DB에 접근</vt:lpstr>
      <vt:lpstr>익숙한 도구들을 이용해 접근</vt:lpstr>
      <vt:lpstr>지원하지 않는  SQL Server 기능</vt:lpstr>
      <vt:lpstr>Azure SQL Database Management Portal</vt:lpstr>
      <vt:lpstr>Demo: DAC Deployment  From SQL Server Management Studio</vt:lpstr>
      <vt:lpstr>Elastic Database</vt:lpstr>
      <vt:lpstr>Elastic Database Pool</vt:lpstr>
      <vt:lpstr>PowerPoint Presentation</vt:lpstr>
      <vt:lpstr>Elastic Database Jobs</vt:lpstr>
      <vt:lpstr>많은 수의 database를 관리</vt:lpstr>
      <vt:lpstr>Elastic Scale</vt:lpstr>
      <vt:lpstr>PowerPoint Presentation</vt:lpstr>
      <vt:lpstr>SQL Database 고려사항</vt:lpstr>
      <vt:lpstr>Azure SQL DB의 확장 옵션</vt:lpstr>
      <vt:lpstr>PowerPoint Presentation</vt:lpstr>
      <vt:lpstr>SQL Server VM</vt:lpstr>
      <vt:lpstr>VM에서 SQL 실행</vt:lpstr>
      <vt:lpstr>두개의 다른 SQL 엔진</vt:lpstr>
      <vt:lpstr>SQL Database</vt:lpstr>
      <vt:lpstr>SQL IaaS는 지원하나 SQL Database에서 아직 지원하지 않는 기능</vt:lpstr>
      <vt:lpstr>Demo: Standing up a SQL Server in Azure using Marketplace</vt:lpstr>
      <vt:lpstr>Cosmos DB</vt:lpstr>
      <vt:lpstr>Put your data where your users are </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Demo: Interacting with  Cosmos 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HDInsight 개발 – 기존 개발 생태계 활용</vt:lpstr>
      <vt:lpstr>HDInsight 개발 – Microsoft .NET</vt:lpstr>
      <vt:lpstr>HDInsight 개발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Azure에서 추가적인 데이터베이스 선택</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Dae Woo Kim</cp:lastModifiedBy>
  <cp:revision>70</cp:revision>
  <cp:lastPrinted>2014-03-26T17:46:13Z</cp:lastPrinted>
  <dcterms:created xsi:type="dcterms:W3CDTF">2015-04-25T14:54:57Z</dcterms:created>
  <dcterms:modified xsi:type="dcterms:W3CDTF">2017-06-16T06:44:21Z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